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3" r:id="rId7"/>
    <p:sldId id="267" r:id="rId8"/>
    <p:sldId id="268" r:id="rId9"/>
    <p:sldId id="269" r:id="rId10"/>
    <p:sldId id="270" r:id="rId11"/>
    <p:sldId id="259" r:id="rId12"/>
    <p:sldId id="264" r:id="rId13"/>
    <p:sldId id="271" r:id="rId14"/>
    <p:sldId id="272" r:id="rId15"/>
    <p:sldId id="273" r:id="rId16"/>
    <p:sldId id="260" r:id="rId17"/>
    <p:sldId id="265" r:id="rId18"/>
    <p:sldId id="274" r:id="rId19"/>
    <p:sldId id="275" r:id="rId20"/>
    <p:sldId id="276" r:id="rId21"/>
    <p:sldId id="277" r:id="rId22"/>
    <p:sldId id="261" r:id="rId23"/>
    <p:sldId id="266" r:id="rId24"/>
    <p:sldId id="278" r:id="rId25"/>
    <p:sldId id="279" r:id="rId26"/>
    <p:sldId id="280" r:id="rId27"/>
    <p:sldId id="262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BB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03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327D8-A384-44A8-A4E7-CC0DADA6BB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5D0A9-CF52-4113-B06D-272589A22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更多PPT搜    猪四爷旗舰店 https://zhusiye.tmall.com/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5D0A9-CF52-4113-B06D-272589A22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04F17-ECFF-4AD9-91E2-6471117A2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04F17-ECFF-4AD9-91E2-6471117A2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04F17-ECFF-4AD9-91E2-6471117A2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04F17-ECFF-4AD9-91E2-6471117A2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5D0A9-CF52-4113-B06D-272589A22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04F17-ECFF-4AD9-91E2-6471117A2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04F17-ECFF-4AD9-91E2-6471117A2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04F17-ECFF-4AD9-91E2-6471117A2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04F17-ECFF-4AD9-91E2-6471117A2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04F17-ECFF-4AD9-91E2-6471117A2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更多PPT搜    猪四爷旗舰店 https://zhusiye.tmall.com/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5D0A9-CF52-4113-B06D-272589A22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5D0A9-CF52-4113-B06D-272589A22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04F17-ECFF-4AD9-91E2-6471117A2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04F17-ECFF-4AD9-91E2-6471117A2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更多PPT搜    猪四爷旗舰店 https://zhusiye.tmall.com/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04F17-ECFF-4AD9-91E2-6471117A2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04F17-ECFF-4AD9-91E2-6471117A2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更多PPT搜    猪四爷旗舰店 https://zhusiye.tmall.com/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5D0A9-CF52-4113-B06D-272589A22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5D0A9-CF52-4113-B06D-272589A22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04F17-ECFF-4AD9-91E2-6471117A2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04F17-ECFF-4AD9-91E2-6471117A2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04F17-ECFF-4AD9-91E2-6471117A2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04F17-ECFF-4AD9-91E2-6471117A2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04F17-ECFF-4AD9-91E2-6471117A2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5D0A9-CF52-4113-B06D-272589A22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DA62-C604-43B8-A569-312426129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E8556-EF9F-4415-AB15-230C6CA4D1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DA62-C604-43B8-A569-312426129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E8556-EF9F-4415-AB15-230C6CA4D1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DA62-C604-43B8-A569-312426129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E8556-EF9F-4415-AB15-230C6CA4D1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DA62-C604-43B8-A569-312426129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E8556-EF9F-4415-AB15-230C6CA4D1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DA62-C604-43B8-A569-312426129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E8556-EF9F-4415-AB15-230C6CA4D1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DA62-C604-43B8-A569-312426129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E8556-EF9F-4415-AB15-230C6CA4D1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DA62-C604-43B8-A569-312426129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E8556-EF9F-4415-AB15-230C6CA4D1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DA62-C604-43B8-A569-312426129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E8556-EF9F-4415-AB15-230C6CA4D1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DA62-C604-43B8-A569-312426129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E8556-EF9F-4415-AB15-230C6CA4D1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DA62-C604-43B8-A569-312426129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E8556-EF9F-4415-AB15-230C6CA4D1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DA62-C604-43B8-A569-312426129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E8556-EF9F-4415-AB15-230C6CA4D1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DDA62-C604-43B8-A569-3124261299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E8556-EF9F-4415-AB15-230C6CA4D13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77" b="28413"/>
          <a:stretch>
            <a:fillRect/>
          </a:stretch>
        </p:blipFill>
        <p:spPr>
          <a:xfrm>
            <a:off x="-1" y="0"/>
            <a:ext cx="4656841" cy="43281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1" t="25535"/>
          <a:stretch>
            <a:fillRect/>
          </a:stretch>
        </p:blipFill>
        <p:spPr>
          <a:xfrm>
            <a:off x="10152668" y="4716693"/>
            <a:ext cx="2039332" cy="214130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38304" y="1639368"/>
            <a:ext cx="2357120" cy="13220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8000" dirty="0">
                <a:solidFill>
                  <a:srgbClr val="45BBC1"/>
                </a:solidFill>
                <a:latin typeface="思源黑体 CN Light" panose="020B0300000000000000" charset="-122"/>
                <a:ea typeface="思源黑体 CN Light" panose="020B0300000000000000" charset="-122"/>
              </a:rPr>
              <a:t>2020</a:t>
            </a:r>
            <a:endParaRPr lang="en-US" altLang="zh-CN" sz="8000" dirty="0">
              <a:solidFill>
                <a:srgbClr val="45BBC1"/>
              </a:solidFill>
              <a:latin typeface="思源黑体 CN Light" panose="020B0300000000000000" charset="-122"/>
              <a:ea typeface="思源黑体 CN Light" panose="020B03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38304" y="2828262"/>
            <a:ext cx="8710397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6000" spc="100" dirty="0">
                <a:solidFill>
                  <a:srgbClr val="45BBC1"/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</a:rPr>
              <a:t>毕业答辩 开题报告</a:t>
            </a:r>
            <a:endParaRPr lang="zh-CN" altLang="en-US" sz="6000" spc="100" dirty="0">
              <a:solidFill>
                <a:srgbClr val="45BBC1"/>
              </a:solidFill>
              <a:uFillTx/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73170" y="3818255"/>
            <a:ext cx="6802120" cy="3067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>
                <a:latin typeface="Century Gothic" panose="020B0502020202020204" pitchFamily="34" charset="0"/>
              </a:rPr>
              <a:t>We have many PowerPoint templates that has been specifically designed to helpyou</a:t>
            </a:r>
            <a:endParaRPr lang="en-US" altLang="zh-CN" sz="1400" dirty="0">
              <a:latin typeface="Century Gothic" panose="020B0502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814835" y="4516891"/>
            <a:ext cx="1765300" cy="326259"/>
            <a:chOff x="1244534" y="3512677"/>
            <a:chExt cx="1765300" cy="326259"/>
          </a:xfrm>
        </p:grpSpPr>
        <p:sp>
          <p:nvSpPr>
            <p:cNvPr id="13" name="圆角矩形 12"/>
            <p:cNvSpPr/>
            <p:nvPr/>
          </p:nvSpPr>
          <p:spPr>
            <a:xfrm>
              <a:off x="1244534" y="3522134"/>
              <a:ext cx="1765300" cy="316802"/>
            </a:xfrm>
            <a:prstGeom prst="roundRect">
              <a:avLst>
                <a:gd name="adj" fmla="val 50000"/>
              </a:avLst>
            </a:prstGeom>
            <a:solidFill>
              <a:srgbClr val="45BBC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1641" y="3512677"/>
              <a:ext cx="1471087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汇报人：猪四爷</a:t>
              </a:r>
              <a:endPara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15" name="Mark Pride - River Flows In You (Original Mix) - remix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22816" y="416166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151"/>
          <p:cNvSpPr/>
          <p:nvPr/>
        </p:nvSpPr>
        <p:spPr>
          <a:xfrm>
            <a:off x="464457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3" name="箭头: V 形 152"/>
          <p:cNvSpPr/>
          <p:nvPr/>
        </p:nvSpPr>
        <p:spPr>
          <a:xfrm>
            <a:off x="745335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717" y="3005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rgbClr val="45BBC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二、研究方法与思路</a:t>
            </a:r>
            <a:endParaRPr lang="zh-CN" altLang="en-US" sz="2800" dirty="0">
              <a:solidFill>
                <a:srgbClr val="45BBC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099115" y="2840765"/>
            <a:ext cx="1907468" cy="1930333"/>
            <a:chOff x="4055573" y="2826251"/>
            <a:chExt cx="1907468" cy="1930333"/>
          </a:xfrm>
        </p:grpSpPr>
        <p:sp>
          <p:nvSpPr>
            <p:cNvPr id="6" name="任意多边形 15"/>
            <p:cNvSpPr>
              <a:spLocks noChangeArrowheads="1"/>
            </p:cNvSpPr>
            <p:nvPr/>
          </p:nvSpPr>
          <p:spPr bwMode="auto">
            <a:xfrm>
              <a:off x="4055573" y="2826251"/>
              <a:ext cx="1907468" cy="1930333"/>
            </a:xfrm>
            <a:custGeom>
              <a:avLst/>
              <a:gdLst>
                <a:gd name="connsiteX0" fmla="*/ 426241 w 1430601"/>
                <a:gd name="connsiteY0" fmla="*/ 0 h 1447750"/>
                <a:gd name="connsiteX1" fmla="*/ 852482 w 1430601"/>
                <a:gd name="connsiteY1" fmla="*/ 426241 h 1447750"/>
                <a:gd name="connsiteX2" fmla="*/ 849018 w 1430601"/>
                <a:gd name="connsiteY2" fmla="*/ 460604 h 1447750"/>
                <a:gd name="connsiteX3" fmla="*/ 850338 w 1430601"/>
                <a:gd name="connsiteY3" fmla="*/ 459311 h 1447750"/>
                <a:gd name="connsiteX4" fmla="*/ 1163588 w 1430601"/>
                <a:gd name="connsiteY4" fmla="*/ 869619 h 1447750"/>
                <a:gd name="connsiteX5" fmla="*/ 1162650 w 1430601"/>
                <a:gd name="connsiteY5" fmla="*/ 870537 h 1447750"/>
                <a:gd name="connsiteX6" fmla="*/ 1199797 w 1430601"/>
                <a:gd name="connsiteY6" fmla="*/ 874289 h 1447750"/>
                <a:gd name="connsiteX7" fmla="*/ 1430601 w 1430601"/>
                <a:gd name="connsiteY7" fmla="*/ 1158077 h 1447750"/>
                <a:gd name="connsiteX8" fmla="*/ 1141541 w 1430601"/>
                <a:gd name="connsiteY8" fmla="*/ 1447750 h 1447750"/>
                <a:gd name="connsiteX9" fmla="*/ 858354 w 1430601"/>
                <a:gd name="connsiteY9" fmla="*/ 1216456 h 1447750"/>
                <a:gd name="connsiteX10" fmla="*/ 853954 w 1430601"/>
                <a:gd name="connsiteY10" fmla="*/ 1172720 h 1447750"/>
                <a:gd name="connsiteX11" fmla="*/ 852022 w 1430601"/>
                <a:gd name="connsiteY11" fmla="*/ 1174611 h 1447750"/>
                <a:gd name="connsiteX12" fmla="*/ 449512 w 1430601"/>
                <a:gd name="connsiteY12" fmla="*/ 851925 h 1447750"/>
                <a:gd name="connsiteX13" fmla="*/ 451548 w 1430601"/>
                <a:gd name="connsiteY13" fmla="*/ 849931 h 1447750"/>
                <a:gd name="connsiteX14" fmla="*/ 426241 w 1430601"/>
                <a:gd name="connsiteY14" fmla="*/ 852482 h 1447750"/>
                <a:gd name="connsiteX15" fmla="*/ 0 w 1430601"/>
                <a:gd name="connsiteY15" fmla="*/ 426241 h 1447750"/>
                <a:gd name="connsiteX16" fmla="*/ 426241 w 1430601"/>
                <a:gd name="connsiteY16" fmla="*/ 0 h 14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0601" h="1447750">
                  <a:moveTo>
                    <a:pt x="426241" y="0"/>
                  </a:moveTo>
                  <a:cubicBezTo>
                    <a:pt x="661647" y="0"/>
                    <a:pt x="852482" y="190835"/>
                    <a:pt x="852482" y="426241"/>
                  </a:cubicBezTo>
                  <a:lnTo>
                    <a:pt x="849018" y="460604"/>
                  </a:lnTo>
                  <a:lnTo>
                    <a:pt x="850338" y="459311"/>
                  </a:lnTo>
                  <a:cubicBezTo>
                    <a:pt x="825917" y="765988"/>
                    <a:pt x="955597" y="853611"/>
                    <a:pt x="1163588" y="869619"/>
                  </a:cubicBezTo>
                  <a:lnTo>
                    <a:pt x="1162650" y="870537"/>
                  </a:lnTo>
                  <a:lnTo>
                    <a:pt x="1199797" y="874289"/>
                  </a:lnTo>
                  <a:cubicBezTo>
                    <a:pt x="1331516" y="901300"/>
                    <a:pt x="1430601" y="1018093"/>
                    <a:pt x="1430601" y="1158077"/>
                  </a:cubicBezTo>
                  <a:cubicBezTo>
                    <a:pt x="1430601" y="1318059"/>
                    <a:pt x="1301184" y="1447750"/>
                    <a:pt x="1141541" y="1447750"/>
                  </a:cubicBezTo>
                  <a:cubicBezTo>
                    <a:pt x="1001854" y="1447750"/>
                    <a:pt x="885308" y="1348455"/>
                    <a:pt x="858354" y="1216456"/>
                  </a:cubicBezTo>
                  <a:lnTo>
                    <a:pt x="853954" y="1172720"/>
                  </a:lnTo>
                  <a:lnTo>
                    <a:pt x="852022" y="1174611"/>
                  </a:lnTo>
                  <a:cubicBezTo>
                    <a:pt x="840233" y="965666"/>
                    <a:pt x="756026" y="834233"/>
                    <a:pt x="449512" y="851925"/>
                  </a:cubicBezTo>
                  <a:lnTo>
                    <a:pt x="451548" y="849931"/>
                  </a:lnTo>
                  <a:lnTo>
                    <a:pt x="426241" y="852482"/>
                  </a:lnTo>
                  <a:cubicBezTo>
                    <a:pt x="190835" y="852482"/>
                    <a:pt x="0" y="661647"/>
                    <a:pt x="0" y="426241"/>
                  </a:cubicBezTo>
                  <a:cubicBezTo>
                    <a:pt x="0" y="190835"/>
                    <a:pt x="190835" y="0"/>
                    <a:pt x="426241" y="0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121920" tIns="60960" rIns="121920" bIns="60960" numCol="1" anchor="t" anchorCtr="0" compatLnSpc="1">
              <a:noAutofit/>
            </a:bodyPr>
            <a:lstStyle/>
            <a:p>
              <a:pPr defTabSz="1219200"/>
              <a:endParaRPr lang="zh-CN" altLang="en-US" sz="240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4165592" y="2934073"/>
              <a:ext cx="908424" cy="908424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45285"/>
              <a:endParaRPr lang="zh-CN" altLang="en-US" sz="2265">
                <a:solidFill>
                  <a:srgbClr val="1F497D"/>
                </a:solidFill>
              </a:endParaRPr>
            </a:p>
          </p:txBody>
        </p:sp>
        <p:sp>
          <p:nvSpPr>
            <p:cNvPr id="8" name="AutoShape 112"/>
            <p:cNvSpPr/>
            <p:nvPr/>
          </p:nvSpPr>
          <p:spPr bwMode="auto">
            <a:xfrm>
              <a:off x="4379563" y="3149103"/>
              <a:ext cx="480484" cy="478367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114907" y="4134185"/>
            <a:ext cx="1930332" cy="1909103"/>
            <a:chOff x="5071365" y="4119671"/>
            <a:chExt cx="1930332" cy="1909103"/>
          </a:xfrm>
        </p:grpSpPr>
        <p:sp>
          <p:nvSpPr>
            <p:cNvPr id="10" name="任意多边形 16"/>
            <p:cNvSpPr>
              <a:spLocks noChangeArrowheads="1"/>
            </p:cNvSpPr>
            <p:nvPr/>
          </p:nvSpPr>
          <p:spPr bwMode="auto">
            <a:xfrm>
              <a:off x="5071365" y="4119671"/>
              <a:ext cx="1930332" cy="1909103"/>
            </a:xfrm>
            <a:custGeom>
              <a:avLst/>
              <a:gdLst>
                <a:gd name="connsiteX0" fmla="*/ 1158689 w 1447749"/>
                <a:gd name="connsiteY0" fmla="*/ 0 h 1431827"/>
                <a:gd name="connsiteX1" fmla="*/ 1447749 w 1447749"/>
                <a:gd name="connsiteY1" fmla="*/ 289673 h 1431827"/>
                <a:gd name="connsiteX2" fmla="*/ 1216945 w 1447749"/>
                <a:gd name="connsiteY2" fmla="*/ 573461 h 1431827"/>
                <a:gd name="connsiteX3" fmla="*/ 1173716 w 1447749"/>
                <a:gd name="connsiteY3" fmla="*/ 577828 h 1431827"/>
                <a:gd name="connsiteX4" fmla="*/ 1174611 w 1447749"/>
                <a:gd name="connsiteY4" fmla="*/ 578745 h 1431827"/>
                <a:gd name="connsiteX5" fmla="*/ 851926 w 1447749"/>
                <a:gd name="connsiteY5" fmla="*/ 982313 h 1431827"/>
                <a:gd name="connsiteX6" fmla="*/ 849930 w 1447749"/>
                <a:gd name="connsiteY6" fmla="*/ 980270 h 1431827"/>
                <a:gd name="connsiteX7" fmla="*/ 852482 w 1447749"/>
                <a:gd name="connsiteY7" fmla="*/ 1005586 h 1431827"/>
                <a:gd name="connsiteX8" fmla="*/ 426241 w 1447749"/>
                <a:gd name="connsiteY8" fmla="*/ 1431827 h 1431827"/>
                <a:gd name="connsiteX9" fmla="*/ 0 w 1447749"/>
                <a:gd name="connsiteY9" fmla="*/ 1005586 h 1431827"/>
                <a:gd name="connsiteX10" fmla="*/ 426241 w 1447749"/>
                <a:gd name="connsiteY10" fmla="*/ 579345 h 1431827"/>
                <a:gd name="connsiteX11" fmla="*/ 461747 w 1447749"/>
                <a:gd name="connsiteY11" fmla="*/ 582924 h 1431827"/>
                <a:gd name="connsiteX12" fmla="*/ 459311 w 1447749"/>
                <a:gd name="connsiteY12" fmla="*/ 580431 h 1431827"/>
                <a:gd name="connsiteX13" fmla="*/ 870461 w 1447749"/>
                <a:gd name="connsiteY13" fmla="*/ 267013 h 1431827"/>
                <a:gd name="connsiteX14" fmla="*/ 871773 w 1447749"/>
                <a:gd name="connsiteY14" fmla="*/ 268358 h 1431827"/>
                <a:gd name="connsiteX15" fmla="*/ 875502 w 1447749"/>
                <a:gd name="connsiteY15" fmla="*/ 231294 h 1431827"/>
                <a:gd name="connsiteX16" fmla="*/ 1158689 w 1447749"/>
                <a:gd name="connsiteY16" fmla="*/ 0 h 1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749" h="1431827">
                  <a:moveTo>
                    <a:pt x="1158689" y="0"/>
                  </a:moveTo>
                  <a:cubicBezTo>
                    <a:pt x="1318332" y="0"/>
                    <a:pt x="1447749" y="129691"/>
                    <a:pt x="1447749" y="289673"/>
                  </a:cubicBezTo>
                  <a:cubicBezTo>
                    <a:pt x="1447749" y="429657"/>
                    <a:pt x="1348664" y="546450"/>
                    <a:pt x="1216945" y="573461"/>
                  </a:cubicBezTo>
                  <a:lnTo>
                    <a:pt x="1173716" y="577828"/>
                  </a:lnTo>
                  <a:lnTo>
                    <a:pt x="1174611" y="578745"/>
                  </a:lnTo>
                  <a:cubicBezTo>
                    <a:pt x="966509" y="590541"/>
                    <a:pt x="835075" y="674793"/>
                    <a:pt x="851926" y="982313"/>
                  </a:cubicBezTo>
                  <a:lnTo>
                    <a:pt x="849930" y="980270"/>
                  </a:lnTo>
                  <a:lnTo>
                    <a:pt x="852482" y="1005586"/>
                  </a:lnTo>
                  <a:cubicBezTo>
                    <a:pt x="852482" y="1240992"/>
                    <a:pt x="661647" y="1431827"/>
                    <a:pt x="426241" y="1431827"/>
                  </a:cubicBezTo>
                  <a:cubicBezTo>
                    <a:pt x="190835" y="1431827"/>
                    <a:pt x="0" y="1240992"/>
                    <a:pt x="0" y="1005586"/>
                  </a:cubicBezTo>
                  <a:cubicBezTo>
                    <a:pt x="0" y="770180"/>
                    <a:pt x="190835" y="579345"/>
                    <a:pt x="426241" y="579345"/>
                  </a:cubicBezTo>
                  <a:lnTo>
                    <a:pt x="461747" y="582924"/>
                  </a:lnTo>
                  <a:lnTo>
                    <a:pt x="459311" y="580431"/>
                  </a:lnTo>
                  <a:cubicBezTo>
                    <a:pt x="765989" y="604864"/>
                    <a:pt x="853611" y="475115"/>
                    <a:pt x="870461" y="267013"/>
                  </a:cubicBezTo>
                  <a:lnTo>
                    <a:pt x="871773" y="268358"/>
                  </a:lnTo>
                  <a:lnTo>
                    <a:pt x="875502" y="231294"/>
                  </a:lnTo>
                  <a:cubicBezTo>
                    <a:pt x="902456" y="99295"/>
                    <a:pt x="1019002" y="0"/>
                    <a:pt x="1158689" y="0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121920" tIns="60960" rIns="121920" bIns="60960" numCol="1" anchor="t" anchorCtr="0" compatLnSpc="1">
              <a:noAutofit/>
            </a:bodyPr>
            <a:lstStyle/>
            <a:p>
              <a:pPr defTabSz="1219200"/>
              <a:endParaRPr lang="zh-CN" altLang="en-US" sz="240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5166251" y="5015136"/>
              <a:ext cx="908424" cy="908424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388" tIns="45694" rIns="91388" bIns="45694" numCol="1" rtlCol="0" anchor="t" anchorCtr="0" compatLnSpc="1"/>
            <a:lstStyle/>
            <a:p>
              <a:pPr defTabSz="913765"/>
              <a:endParaRPr lang="zh-CN" altLang="en-US" sz="1735">
                <a:solidFill>
                  <a:schemeClr val="lt1"/>
                </a:solidFill>
              </a:endParaRPr>
            </a:p>
          </p:txBody>
        </p:sp>
        <p:sp>
          <p:nvSpPr>
            <p:cNvPr id="12" name="AutoShape 113"/>
            <p:cNvSpPr/>
            <p:nvPr/>
          </p:nvSpPr>
          <p:spPr bwMode="auto">
            <a:xfrm>
              <a:off x="5455924" y="5229497"/>
              <a:ext cx="329081" cy="47970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13" name="AutoShape 114"/>
            <p:cNvSpPr/>
            <p:nvPr/>
          </p:nvSpPr>
          <p:spPr bwMode="auto">
            <a:xfrm>
              <a:off x="5530415" y="5304809"/>
              <a:ext cx="97415" cy="9741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394167" y="1970321"/>
            <a:ext cx="1930332" cy="1909103"/>
            <a:chOff x="5350625" y="1955807"/>
            <a:chExt cx="1930332" cy="1909103"/>
          </a:xfrm>
        </p:grpSpPr>
        <p:sp>
          <p:nvSpPr>
            <p:cNvPr id="15" name="任意多边形 14"/>
            <p:cNvSpPr>
              <a:spLocks noChangeArrowheads="1"/>
            </p:cNvSpPr>
            <p:nvPr/>
          </p:nvSpPr>
          <p:spPr bwMode="auto">
            <a:xfrm>
              <a:off x="5350625" y="1955807"/>
              <a:ext cx="1930332" cy="1909103"/>
            </a:xfrm>
            <a:custGeom>
              <a:avLst/>
              <a:gdLst>
                <a:gd name="connsiteX0" fmla="*/ 1021508 w 1447749"/>
                <a:gd name="connsiteY0" fmla="*/ 0 h 1431827"/>
                <a:gd name="connsiteX1" fmla="*/ 1447749 w 1447749"/>
                <a:gd name="connsiteY1" fmla="*/ 426241 h 1431827"/>
                <a:gd name="connsiteX2" fmla="*/ 1021508 w 1447749"/>
                <a:gd name="connsiteY2" fmla="*/ 852482 h 1431827"/>
                <a:gd name="connsiteX3" fmla="*/ 986004 w 1447749"/>
                <a:gd name="connsiteY3" fmla="*/ 848903 h 1431827"/>
                <a:gd name="connsiteX4" fmla="*/ 988438 w 1447749"/>
                <a:gd name="connsiteY4" fmla="*/ 851394 h 1431827"/>
                <a:gd name="connsiteX5" fmla="*/ 578130 w 1447749"/>
                <a:gd name="connsiteY5" fmla="*/ 1164812 h 1431827"/>
                <a:gd name="connsiteX6" fmla="*/ 577161 w 1447749"/>
                <a:gd name="connsiteY6" fmla="*/ 1163822 h 1431827"/>
                <a:gd name="connsiteX7" fmla="*/ 573461 w 1447749"/>
                <a:gd name="connsiteY7" fmla="*/ 1200533 h 1431827"/>
                <a:gd name="connsiteX8" fmla="*/ 289673 w 1447749"/>
                <a:gd name="connsiteY8" fmla="*/ 1431827 h 1431827"/>
                <a:gd name="connsiteX9" fmla="*/ 0 w 1447749"/>
                <a:gd name="connsiteY9" fmla="*/ 1142154 h 1431827"/>
                <a:gd name="connsiteX10" fmla="*/ 231294 w 1447749"/>
                <a:gd name="connsiteY10" fmla="*/ 858366 h 1431827"/>
                <a:gd name="connsiteX11" fmla="*/ 274089 w 1447749"/>
                <a:gd name="connsiteY11" fmla="*/ 854052 h 1431827"/>
                <a:gd name="connsiteX12" fmla="*/ 273138 w 1447749"/>
                <a:gd name="connsiteY12" fmla="*/ 853080 h 1431827"/>
                <a:gd name="connsiteX13" fmla="*/ 595824 w 1447749"/>
                <a:gd name="connsiteY13" fmla="*/ 449512 h 1431827"/>
                <a:gd name="connsiteX14" fmla="*/ 597819 w 1447749"/>
                <a:gd name="connsiteY14" fmla="*/ 451555 h 1431827"/>
                <a:gd name="connsiteX15" fmla="*/ 595267 w 1447749"/>
                <a:gd name="connsiteY15" fmla="*/ 426241 h 1431827"/>
                <a:gd name="connsiteX16" fmla="*/ 1021508 w 1447749"/>
                <a:gd name="connsiteY16" fmla="*/ 0 h 1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7749" h="1431827">
                  <a:moveTo>
                    <a:pt x="1021508" y="0"/>
                  </a:moveTo>
                  <a:cubicBezTo>
                    <a:pt x="1256914" y="0"/>
                    <a:pt x="1447749" y="190835"/>
                    <a:pt x="1447749" y="426241"/>
                  </a:cubicBezTo>
                  <a:cubicBezTo>
                    <a:pt x="1447749" y="661647"/>
                    <a:pt x="1256914" y="852482"/>
                    <a:pt x="1021508" y="852482"/>
                  </a:cubicBezTo>
                  <a:lnTo>
                    <a:pt x="986004" y="848903"/>
                  </a:lnTo>
                  <a:lnTo>
                    <a:pt x="988438" y="851394"/>
                  </a:lnTo>
                  <a:cubicBezTo>
                    <a:pt x="681761" y="826961"/>
                    <a:pt x="594138" y="956710"/>
                    <a:pt x="578130" y="1164812"/>
                  </a:cubicBezTo>
                  <a:lnTo>
                    <a:pt x="577161" y="1163822"/>
                  </a:lnTo>
                  <a:lnTo>
                    <a:pt x="573461" y="1200533"/>
                  </a:lnTo>
                  <a:cubicBezTo>
                    <a:pt x="546450" y="1332532"/>
                    <a:pt x="429657" y="1431827"/>
                    <a:pt x="289673" y="1431827"/>
                  </a:cubicBezTo>
                  <a:cubicBezTo>
                    <a:pt x="129691" y="1431827"/>
                    <a:pt x="0" y="1302136"/>
                    <a:pt x="0" y="1142154"/>
                  </a:cubicBezTo>
                  <a:cubicBezTo>
                    <a:pt x="0" y="1002170"/>
                    <a:pt x="99294" y="885377"/>
                    <a:pt x="231294" y="858366"/>
                  </a:cubicBezTo>
                  <a:lnTo>
                    <a:pt x="274089" y="854052"/>
                  </a:lnTo>
                  <a:lnTo>
                    <a:pt x="273138" y="853080"/>
                  </a:lnTo>
                  <a:cubicBezTo>
                    <a:pt x="482083" y="841284"/>
                    <a:pt x="612674" y="757032"/>
                    <a:pt x="595824" y="449512"/>
                  </a:cubicBezTo>
                  <a:lnTo>
                    <a:pt x="597819" y="451555"/>
                  </a:lnTo>
                  <a:lnTo>
                    <a:pt x="595267" y="426241"/>
                  </a:lnTo>
                  <a:cubicBezTo>
                    <a:pt x="595267" y="190835"/>
                    <a:pt x="786102" y="0"/>
                    <a:pt x="1021508" y="0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121920" tIns="60960" rIns="121920" bIns="60960" numCol="1" anchor="t" anchorCtr="0" compatLnSpc="1">
              <a:noAutofit/>
            </a:bodyPr>
            <a:lstStyle/>
            <a:p>
              <a:pPr defTabSz="1219200"/>
              <a:endParaRPr lang="zh-CN" altLang="en-US" sz="240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289827" y="2062760"/>
              <a:ext cx="908424" cy="908424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388" tIns="45694" rIns="91388" bIns="45694" numCol="1" rtlCol="0" anchor="t" anchorCtr="0" compatLnSpc="1"/>
            <a:lstStyle/>
            <a:p>
              <a:pPr defTabSz="913765"/>
              <a:endParaRPr lang="zh-CN" altLang="en-US" sz="1735">
                <a:solidFill>
                  <a:schemeClr val="lt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6504597" y="2277530"/>
              <a:ext cx="478887" cy="478887"/>
              <a:chOff x="3191434" y="2145028"/>
              <a:chExt cx="359165" cy="359165"/>
            </a:xfrm>
            <a:solidFill>
              <a:schemeClr val="bg1"/>
            </a:solidFill>
          </p:grpSpPr>
          <p:sp>
            <p:nvSpPr>
              <p:cNvPr id="18" name="AutoShape 123"/>
              <p:cNvSpPr/>
              <p:nvPr/>
            </p:nvSpPr>
            <p:spPr bwMode="auto">
              <a:xfrm>
                <a:off x="3191434" y="2145028"/>
                <a:ext cx="359165" cy="35916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lstStyle/>
              <a:p>
                <a:pPr algn="ctr" defTabSz="3048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  <p:sp>
            <p:nvSpPr>
              <p:cNvPr id="19" name="AutoShape 124"/>
              <p:cNvSpPr/>
              <p:nvPr/>
            </p:nvSpPr>
            <p:spPr bwMode="auto">
              <a:xfrm>
                <a:off x="3292736" y="2245717"/>
                <a:ext cx="157173" cy="15717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lstStyle/>
              <a:p>
                <a:pPr algn="ctr" defTabSz="3048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  <p:sp>
            <p:nvSpPr>
              <p:cNvPr id="20" name="AutoShape 125"/>
              <p:cNvSpPr/>
              <p:nvPr/>
            </p:nvSpPr>
            <p:spPr bwMode="auto">
              <a:xfrm>
                <a:off x="3325891" y="2279484"/>
                <a:ext cx="90253" cy="9025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25400" tIns="25400" rIns="25400" bIns="25400" anchor="ctr"/>
              <a:lstStyle/>
              <a:p>
                <a:pPr algn="ctr" defTabSz="30480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6364232" y="3214748"/>
            <a:ext cx="1909103" cy="1930332"/>
            <a:chOff x="6320690" y="3200234"/>
            <a:chExt cx="1909103" cy="1930332"/>
          </a:xfrm>
        </p:grpSpPr>
        <p:sp>
          <p:nvSpPr>
            <p:cNvPr id="22" name="椭圆 21"/>
            <p:cNvSpPr/>
            <p:nvPr/>
          </p:nvSpPr>
          <p:spPr>
            <a:xfrm>
              <a:off x="7204035" y="4106712"/>
              <a:ext cx="908424" cy="908424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645285"/>
              <a:endParaRPr lang="zh-CN" altLang="en-US" sz="2265">
                <a:solidFill>
                  <a:srgbClr val="1F497D"/>
                </a:solidFill>
              </a:endParaRPr>
            </a:p>
          </p:txBody>
        </p:sp>
        <p:sp>
          <p:nvSpPr>
            <p:cNvPr id="23" name="AutoShape 126"/>
            <p:cNvSpPr/>
            <p:nvPr/>
          </p:nvSpPr>
          <p:spPr bwMode="auto">
            <a:xfrm>
              <a:off x="7418805" y="4321482"/>
              <a:ext cx="478887" cy="4788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24" name="AutoShape 127"/>
            <p:cNvSpPr/>
            <p:nvPr/>
          </p:nvSpPr>
          <p:spPr bwMode="auto">
            <a:xfrm>
              <a:off x="7612814" y="4395974"/>
              <a:ext cx="112969" cy="1121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25" name="任意多边形 35"/>
            <p:cNvSpPr>
              <a:spLocks noChangeArrowheads="1"/>
            </p:cNvSpPr>
            <p:nvPr/>
          </p:nvSpPr>
          <p:spPr bwMode="auto">
            <a:xfrm>
              <a:off x="6320690" y="3200234"/>
              <a:ext cx="1909103" cy="1930332"/>
            </a:xfrm>
            <a:custGeom>
              <a:avLst/>
              <a:gdLst>
                <a:gd name="connsiteX0" fmla="*/ 289673 w 1431827"/>
                <a:gd name="connsiteY0" fmla="*/ 0 h 1447749"/>
                <a:gd name="connsiteX1" fmla="*/ 573461 w 1431827"/>
                <a:gd name="connsiteY1" fmla="*/ 231294 h 1447749"/>
                <a:gd name="connsiteX2" fmla="*/ 577802 w 1431827"/>
                <a:gd name="connsiteY2" fmla="*/ 274359 h 1447749"/>
                <a:gd name="connsiteX3" fmla="*/ 579053 w 1431827"/>
                <a:gd name="connsiteY3" fmla="*/ 273136 h 1447749"/>
                <a:gd name="connsiteX4" fmla="*/ 981089 w 1431827"/>
                <a:gd name="connsiteY4" fmla="*/ 596664 h 1447749"/>
                <a:gd name="connsiteX5" fmla="*/ 978477 w 1431827"/>
                <a:gd name="connsiteY5" fmla="*/ 599220 h 1447749"/>
                <a:gd name="connsiteX6" fmla="*/ 1005586 w 1431827"/>
                <a:gd name="connsiteY6" fmla="*/ 596491 h 1447749"/>
                <a:gd name="connsiteX7" fmla="*/ 1431827 w 1431827"/>
                <a:gd name="connsiteY7" fmla="*/ 1022120 h 1447749"/>
                <a:gd name="connsiteX8" fmla="*/ 1005586 w 1431827"/>
                <a:gd name="connsiteY8" fmla="*/ 1447749 h 1447749"/>
                <a:gd name="connsiteX9" fmla="*/ 579345 w 1431827"/>
                <a:gd name="connsiteY9" fmla="*/ 1022120 h 1447749"/>
                <a:gd name="connsiteX10" fmla="*/ 582966 w 1431827"/>
                <a:gd name="connsiteY10" fmla="*/ 986254 h 1447749"/>
                <a:gd name="connsiteX11" fmla="*/ 580736 w 1431827"/>
                <a:gd name="connsiteY11" fmla="*/ 988436 h 1447749"/>
                <a:gd name="connsiteX12" fmla="*/ 267013 w 1431827"/>
                <a:gd name="connsiteY12" fmla="*/ 578128 h 1447749"/>
                <a:gd name="connsiteX13" fmla="*/ 268002 w 1431827"/>
                <a:gd name="connsiteY13" fmla="*/ 577161 h 1447749"/>
                <a:gd name="connsiteX14" fmla="*/ 231294 w 1431827"/>
                <a:gd name="connsiteY14" fmla="*/ 573461 h 1447749"/>
                <a:gd name="connsiteX15" fmla="*/ 0 w 1431827"/>
                <a:gd name="connsiteY15" fmla="*/ 289673 h 1447749"/>
                <a:gd name="connsiteX16" fmla="*/ 289673 w 1431827"/>
                <a:gd name="connsiteY16" fmla="*/ 0 h 144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1827" h="1447749">
                  <a:moveTo>
                    <a:pt x="289673" y="0"/>
                  </a:moveTo>
                  <a:cubicBezTo>
                    <a:pt x="429657" y="0"/>
                    <a:pt x="546450" y="99295"/>
                    <a:pt x="573461" y="231294"/>
                  </a:cubicBezTo>
                  <a:lnTo>
                    <a:pt x="577802" y="274359"/>
                  </a:lnTo>
                  <a:lnTo>
                    <a:pt x="579053" y="273136"/>
                  </a:lnTo>
                  <a:cubicBezTo>
                    <a:pt x="589988" y="482081"/>
                    <a:pt x="674937" y="613514"/>
                    <a:pt x="981089" y="596664"/>
                  </a:cubicBezTo>
                  <a:lnTo>
                    <a:pt x="978477" y="599220"/>
                  </a:lnTo>
                  <a:lnTo>
                    <a:pt x="1005586" y="596491"/>
                  </a:lnTo>
                  <a:cubicBezTo>
                    <a:pt x="1240992" y="596491"/>
                    <a:pt x="1431827" y="787052"/>
                    <a:pt x="1431827" y="1022120"/>
                  </a:cubicBezTo>
                  <a:cubicBezTo>
                    <a:pt x="1431827" y="1257188"/>
                    <a:pt x="1240992" y="1447749"/>
                    <a:pt x="1005586" y="1447749"/>
                  </a:cubicBezTo>
                  <a:cubicBezTo>
                    <a:pt x="770180" y="1447749"/>
                    <a:pt x="579345" y="1257188"/>
                    <a:pt x="579345" y="1022120"/>
                  </a:cubicBezTo>
                  <a:lnTo>
                    <a:pt x="582966" y="986254"/>
                  </a:lnTo>
                  <a:lnTo>
                    <a:pt x="580736" y="988436"/>
                  </a:lnTo>
                  <a:cubicBezTo>
                    <a:pt x="604286" y="681759"/>
                    <a:pt x="475600" y="594979"/>
                    <a:pt x="267013" y="578128"/>
                  </a:cubicBezTo>
                  <a:lnTo>
                    <a:pt x="268002" y="577161"/>
                  </a:lnTo>
                  <a:lnTo>
                    <a:pt x="231294" y="573461"/>
                  </a:lnTo>
                  <a:cubicBezTo>
                    <a:pt x="99294" y="546450"/>
                    <a:pt x="0" y="429657"/>
                    <a:pt x="0" y="289673"/>
                  </a:cubicBezTo>
                  <a:cubicBezTo>
                    <a:pt x="0" y="129691"/>
                    <a:pt x="129691" y="0"/>
                    <a:pt x="289673" y="0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txBody>
            <a:bodyPr vert="horz" wrap="square" lIns="121920" tIns="60960" rIns="121920" bIns="60960" numCol="1" anchor="t" anchorCtr="0" compatLnSpc="1">
              <a:noAutofit/>
            </a:bodyPr>
            <a:lstStyle/>
            <a:p>
              <a:pPr defTabSz="1219200"/>
              <a:endParaRPr lang="zh-CN" altLang="en-US" sz="240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Group 65"/>
          <p:cNvGrpSpPr/>
          <p:nvPr/>
        </p:nvGrpSpPr>
        <p:grpSpPr>
          <a:xfrm>
            <a:off x="1016133" y="2831580"/>
            <a:ext cx="3013525" cy="1142438"/>
            <a:chOff x="8797071" y="2558764"/>
            <a:chExt cx="3204403" cy="1083335"/>
          </a:xfrm>
        </p:grpSpPr>
        <p:sp>
          <p:nvSpPr>
            <p:cNvPr id="27" name="TextBox 66"/>
            <p:cNvSpPr txBox="1"/>
            <p:nvPr/>
          </p:nvSpPr>
          <p:spPr>
            <a:xfrm>
              <a:off x="10168755" y="2558764"/>
              <a:ext cx="1832719" cy="431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fontAlgn="base">
                <a:lnSpc>
                  <a:spcPct val="130000"/>
                </a:lnSpc>
                <a:defRPr/>
              </a:pPr>
              <a:r>
                <a:rPr lang="zh-CN" altLang="en-US" sz="2000" dirty="0">
                  <a:solidFill>
                    <a:srgbClr val="45BBC1"/>
                  </a:solidFill>
                  <a:latin typeface="方正尚酷简体" panose="03000509000000000000" pitchFamily="65" charset="-122"/>
                  <a:ea typeface="方正尚酷简体" panose="03000509000000000000" pitchFamily="65" charset="-122"/>
                  <a:sym typeface="Arial" panose="020B0604020202020204" pitchFamily="34" charset="0"/>
                </a:rPr>
                <a:t>相关标题文字</a:t>
              </a:r>
              <a:endParaRPr lang="en-GB" sz="2000" dirty="0">
                <a:solidFill>
                  <a:srgbClr val="45BBC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sym typeface="Arial" panose="020B0604020202020204" pitchFamily="34" charset="0"/>
              </a:endParaRPr>
            </a:p>
          </p:txBody>
        </p:sp>
        <p:sp>
          <p:nvSpPr>
            <p:cNvPr id="28" name="Rectangle 67"/>
            <p:cNvSpPr/>
            <p:nvPr/>
          </p:nvSpPr>
          <p:spPr>
            <a:xfrm>
              <a:off x="8797071" y="2924503"/>
              <a:ext cx="3051636" cy="717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10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10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65"/>
          <p:cNvGrpSpPr/>
          <p:nvPr/>
        </p:nvGrpSpPr>
        <p:grpSpPr>
          <a:xfrm>
            <a:off x="7326214" y="1902664"/>
            <a:ext cx="2941994" cy="1142438"/>
            <a:chOff x="8720366" y="2558764"/>
            <a:chExt cx="3128341" cy="1083335"/>
          </a:xfrm>
        </p:grpSpPr>
        <p:sp>
          <p:nvSpPr>
            <p:cNvPr id="30" name="TextBox 66"/>
            <p:cNvSpPr txBox="1"/>
            <p:nvPr/>
          </p:nvSpPr>
          <p:spPr>
            <a:xfrm>
              <a:off x="8720366" y="2558764"/>
              <a:ext cx="1832719" cy="431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lnSpc>
                  <a:spcPct val="130000"/>
                </a:lnSpc>
                <a:defRPr/>
              </a:pPr>
              <a:r>
                <a:rPr lang="zh-CN" altLang="en-US" sz="2000" dirty="0">
                  <a:solidFill>
                    <a:srgbClr val="45BBC1"/>
                  </a:solidFill>
                  <a:latin typeface="方正尚酷简体" panose="03000509000000000000" pitchFamily="65" charset="-122"/>
                  <a:ea typeface="方正尚酷简体" panose="03000509000000000000" pitchFamily="65" charset="-122"/>
                  <a:sym typeface="Arial" panose="020B0604020202020204" pitchFamily="34" charset="0"/>
                </a:rPr>
                <a:t>相关标题文字</a:t>
              </a:r>
              <a:endParaRPr lang="en-GB" sz="2000" dirty="0">
                <a:solidFill>
                  <a:srgbClr val="45BBC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sym typeface="Arial" panose="020B0604020202020204" pitchFamily="34" charset="0"/>
              </a:endParaRPr>
            </a:p>
          </p:txBody>
        </p:sp>
        <p:sp>
          <p:nvSpPr>
            <p:cNvPr id="31" name="Rectangle 67"/>
            <p:cNvSpPr/>
            <p:nvPr/>
          </p:nvSpPr>
          <p:spPr>
            <a:xfrm>
              <a:off x="8797071" y="2924503"/>
              <a:ext cx="3051636" cy="717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10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Group 65"/>
          <p:cNvGrpSpPr/>
          <p:nvPr/>
        </p:nvGrpSpPr>
        <p:grpSpPr>
          <a:xfrm>
            <a:off x="8348415" y="4004219"/>
            <a:ext cx="2869858" cy="1142438"/>
            <a:chOff x="8797071" y="2558764"/>
            <a:chExt cx="3051636" cy="1083335"/>
          </a:xfrm>
        </p:grpSpPr>
        <p:sp>
          <p:nvSpPr>
            <p:cNvPr id="33" name="TextBox 66"/>
            <p:cNvSpPr txBox="1"/>
            <p:nvPr/>
          </p:nvSpPr>
          <p:spPr>
            <a:xfrm>
              <a:off x="8797071" y="2558764"/>
              <a:ext cx="1832719" cy="431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lnSpc>
                  <a:spcPct val="130000"/>
                </a:lnSpc>
                <a:defRPr/>
              </a:pPr>
              <a:r>
                <a:rPr lang="zh-CN" altLang="en-US" sz="2000" dirty="0">
                  <a:solidFill>
                    <a:srgbClr val="45BBC1"/>
                  </a:solidFill>
                  <a:latin typeface="方正尚酷简体" panose="03000509000000000000" pitchFamily="65" charset="-122"/>
                  <a:ea typeface="方正尚酷简体" panose="03000509000000000000" pitchFamily="65" charset="-122"/>
                  <a:sym typeface="Arial" panose="020B0604020202020204" pitchFamily="34" charset="0"/>
                </a:rPr>
                <a:t>相关标题文字</a:t>
              </a:r>
              <a:endParaRPr lang="en-GB" sz="2000" dirty="0">
                <a:solidFill>
                  <a:srgbClr val="45BBC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sym typeface="Arial" panose="020B0604020202020204" pitchFamily="34" charset="0"/>
              </a:endParaRPr>
            </a:p>
          </p:txBody>
        </p:sp>
        <p:sp>
          <p:nvSpPr>
            <p:cNvPr id="34" name="Rectangle 67"/>
            <p:cNvSpPr/>
            <p:nvPr/>
          </p:nvSpPr>
          <p:spPr>
            <a:xfrm>
              <a:off x="8797071" y="2924503"/>
              <a:ext cx="3051636" cy="717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10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65"/>
          <p:cNvGrpSpPr/>
          <p:nvPr/>
        </p:nvGrpSpPr>
        <p:grpSpPr>
          <a:xfrm>
            <a:off x="2160778" y="5029650"/>
            <a:ext cx="2869858" cy="1142438"/>
            <a:chOff x="8797071" y="2558764"/>
            <a:chExt cx="3051636" cy="1083335"/>
          </a:xfrm>
        </p:grpSpPr>
        <p:sp>
          <p:nvSpPr>
            <p:cNvPr id="36" name="TextBox 66"/>
            <p:cNvSpPr txBox="1"/>
            <p:nvPr/>
          </p:nvSpPr>
          <p:spPr>
            <a:xfrm>
              <a:off x="10015344" y="2558764"/>
              <a:ext cx="1832720" cy="431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fontAlgn="base">
                <a:lnSpc>
                  <a:spcPct val="130000"/>
                </a:lnSpc>
                <a:defRPr/>
              </a:pPr>
              <a:r>
                <a:rPr lang="zh-CN" altLang="en-US" sz="2000" dirty="0">
                  <a:solidFill>
                    <a:srgbClr val="45BBC1"/>
                  </a:solidFill>
                  <a:latin typeface="方正尚酷简体" panose="03000509000000000000" pitchFamily="65" charset="-122"/>
                  <a:ea typeface="方正尚酷简体" panose="03000509000000000000" pitchFamily="65" charset="-122"/>
                  <a:sym typeface="Arial" panose="020B0604020202020204" pitchFamily="34" charset="0"/>
                </a:rPr>
                <a:t>相关标题文字</a:t>
              </a:r>
              <a:endParaRPr lang="en-GB" sz="2000" dirty="0">
                <a:solidFill>
                  <a:srgbClr val="45BBC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sym typeface="Arial" panose="020B0604020202020204" pitchFamily="34" charset="0"/>
              </a:endParaRPr>
            </a:p>
          </p:txBody>
        </p:sp>
        <p:sp>
          <p:nvSpPr>
            <p:cNvPr id="37" name="Rectangle 67"/>
            <p:cNvSpPr/>
            <p:nvPr/>
          </p:nvSpPr>
          <p:spPr>
            <a:xfrm>
              <a:off x="8797071" y="2924503"/>
              <a:ext cx="3051636" cy="717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105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点击添加相关标题文字，点击添加相关标题文字，点击添加相关标题文字，点击添加相关标题文字。</a:t>
              </a:r>
              <a:endParaRPr lang="en-GB" sz="1105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151"/>
          <p:cNvSpPr/>
          <p:nvPr/>
        </p:nvSpPr>
        <p:spPr>
          <a:xfrm>
            <a:off x="464457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3" name="箭头: V 形 152"/>
          <p:cNvSpPr/>
          <p:nvPr/>
        </p:nvSpPr>
        <p:spPr>
          <a:xfrm>
            <a:off x="745335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717" y="3005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rgbClr val="45BBC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二、研究方法与思路</a:t>
            </a:r>
            <a:endParaRPr lang="zh-CN" altLang="en-US" sz="2800" dirty="0">
              <a:solidFill>
                <a:srgbClr val="45BBC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756701" y="1962870"/>
            <a:ext cx="4969991" cy="4371975"/>
            <a:chOff x="1248207" y="1074501"/>
            <a:chExt cx="5407191" cy="4756567"/>
          </a:xfrm>
          <a:solidFill>
            <a:schemeClr val="bg1">
              <a:lumMod val="50000"/>
              <a:alpha val="40000"/>
            </a:schemeClr>
          </a:solidFill>
        </p:grpSpPr>
        <p:sp>
          <p:nvSpPr>
            <p:cNvPr id="39" name="Freeform 3"/>
            <p:cNvSpPr/>
            <p:nvPr/>
          </p:nvSpPr>
          <p:spPr bwMode="invGray">
            <a:xfrm>
              <a:off x="4396680" y="5556888"/>
              <a:ext cx="297052" cy="274180"/>
            </a:xfrm>
            <a:custGeom>
              <a:avLst/>
              <a:gdLst>
                <a:gd name="T0" fmla="*/ 116 w 177"/>
                <a:gd name="T1" fmla="*/ 27 h 161"/>
                <a:gd name="T2" fmla="*/ 158 w 177"/>
                <a:gd name="T3" fmla="*/ 27 h 161"/>
                <a:gd name="T4" fmla="*/ 198 w 177"/>
                <a:gd name="T5" fmla="*/ 13 h 161"/>
                <a:gd name="T6" fmla="*/ 237 w 177"/>
                <a:gd name="T7" fmla="*/ 27 h 161"/>
                <a:gd name="T8" fmla="*/ 296 w 177"/>
                <a:gd name="T9" fmla="*/ 0 h 161"/>
                <a:gd name="T10" fmla="*/ 375 w 177"/>
                <a:gd name="T11" fmla="*/ 13 h 161"/>
                <a:gd name="T12" fmla="*/ 414 w 177"/>
                <a:gd name="T13" fmla="*/ 0 h 161"/>
                <a:gd name="T14" fmla="*/ 435 w 177"/>
                <a:gd name="T15" fmla="*/ 53 h 161"/>
                <a:gd name="T16" fmla="*/ 375 w 177"/>
                <a:gd name="T17" fmla="*/ 80 h 161"/>
                <a:gd name="T18" fmla="*/ 355 w 177"/>
                <a:gd name="T19" fmla="*/ 171 h 161"/>
                <a:gd name="T20" fmla="*/ 314 w 177"/>
                <a:gd name="T21" fmla="*/ 199 h 161"/>
                <a:gd name="T22" fmla="*/ 314 w 177"/>
                <a:gd name="T23" fmla="*/ 239 h 161"/>
                <a:gd name="T24" fmla="*/ 259 w 177"/>
                <a:gd name="T25" fmla="*/ 224 h 161"/>
                <a:gd name="T26" fmla="*/ 237 w 177"/>
                <a:gd name="T27" fmla="*/ 239 h 161"/>
                <a:gd name="T28" fmla="*/ 237 w 177"/>
                <a:gd name="T29" fmla="*/ 265 h 161"/>
                <a:gd name="T30" fmla="*/ 198 w 177"/>
                <a:gd name="T31" fmla="*/ 265 h 161"/>
                <a:gd name="T32" fmla="*/ 116 w 177"/>
                <a:gd name="T33" fmla="*/ 239 h 161"/>
                <a:gd name="T34" fmla="*/ 20 w 177"/>
                <a:gd name="T35" fmla="*/ 224 h 161"/>
                <a:gd name="T36" fmla="*/ 0 w 177"/>
                <a:gd name="T37" fmla="*/ 144 h 161"/>
                <a:gd name="T38" fmla="*/ 0 w 177"/>
                <a:gd name="T39" fmla="*/ 105 h 161"/>
                <a:gd name="T40" fmla="*/ 97 w 177"/>
                <a:gd name="T41" fmla="*/ 53 h 161"/>
                <a:gd name="T42" fmla="*/ 116 w 177"/>
                <a:gd name="T43" fmla="*/ 27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4"/>
            <p:cNvSpPr/>
            <p:nvPr/>
          </p:nvSpPr>
          <p:spPr bwMode="invGray">
            <a:xfrm>
              <a:off x="5469992" y="1074501"/>
              <a:ext cx="1185406" cy="1190682"/>
            </a:xfrm>
            <a:custGeom>
              <a:avLst/>
              <a:gdLst>
                <a:gd name="T0" fmla="*/ 41 w 705"/>
                <a:gd name="T1" fmla="*/ 107 h 697"/>
                <a:gd name="T2" fmla="*/ 79 w 705"/>
                <a:gd name="T3" fmla="*/ 173 h 697"/>
                <a:gd name="T4" fmla="*/ 179 w 705"/>
                <a:gd name="T5" fmla="*/ 173 h 697"/>
                <a:gd name="T6" fmla="*/ 259 w 705"/>
                <a:gd name="T7" fmla="*/ 294 h 697"/>
                <a:gd name="T8" fmla="*/ 397 w 705"/>
                <a:gd name="T9" fmla="*/ 266 h 697"/>
                <a:gd name="T10" fmla="*/ 577 w 705"/>
                <a:gd name="T11" fmla="*/ 280 h 697"/>
                <a:gd name="T12" fmla="*/ 538 w 705"/>
                <a:gd name="T13" fmla="*/ 521 h 697"/>
                <a:gd name="T14" fmla="*/ 476 w 705"/>
                <a:gd name="T15" fmla="*/ 653 h 697"/>
                <a:gd name="T16" fmla="*/ 259 w 705"/>
                <a:gd name="T17" fmla="*/ 773 h 697"/>
                <a:gd name="T18" fmla="*/ 377 w 705"/>
                <a:gd name="T19" fmla="*/ 813 h 697"/>
                <a:gd name="T20" fmla="*/ 338 w 705"/>
                <a:gd name="T21" fmla="*/ 867 h 697"/>
                <a:gd name="T22" fmla="*/ 438 w 705"/>
                <a:gd name="T23" fmla="*/ 908 h 697"/>
                <a:gd name="T24" fmla="*/ 476 w 705"/>
                <a:gd name="T25" fmla="*/ 960 h 697"/>
                <a:gd name="T26" fmla="*/ 718 w 705"/>
                <a:gd name="T27" fmla="*/ 974 h 697"/>
                <a:gd name="T28" fmla="*/ 797 w 705"/>
                <a:gd name="T29" fmla="*/ 988 h 697"/>
                <a:gd name="T30" fmla="*/ 956 w 705"/>
                <a:gd name="T31" fmla="*/ 1067 h 697"/>
                <a:gd name="T32" fmla="*/ 1056 w 705"/>
                <a:gd name="T33" fmla="*/ 1106 h 697"/>
                <a:gd name="T34" fmla="*/ 1074 w 705"/>
                <a:gd name="T35" fmla="*/ 1039 h 697"/>
                <a:gd name="T36" fmla="*/ 1194 w 705"/>
                <a:gd name="T37" fmla="*/ 1161 h 697"/>
                <a:gd name="T38" fmla="*/ 1234 w 705"/>
                <a:gd name="T39" fmla="*/ 1133 h 697"/>
                <a:gd name="T40" fmla="*/ 1373 w 705"/>
                <a:gd name="T41" fmla="*/ 1133 h 697"/>
                <a:gd name="T42" fmla="*/ 1471 w 705"/>
                <a:gd name="T43" fmla="*/ 1052 h 697"/>
                <a:gd name="T44" fmla="*/ 1493 w 705"/>
                <a:gd name="T45" fmla="*/ 881 h 697"/>
                <a:gd name="T46" fmla="*/ 1651 w 705"/>
                <a:gd name="T47" fmla="*/ 894 h 697"/>
                <a:gd name="T48" fmla="*/ 1692 w 705"/>
                <a:gd name="T49" fmla="*/ 573 h 697"/>
                <a:gd name="T50" fmla="*/ 1730 w 705"/>
                <a:gd name="T51" fmla="*/ 493 h 697"/>
                <a:gd name="T52" fmla="*/ 1752 w 705"/>
                <a:gd name="T53" fmla="*/ 429 h 697"/>
                <a:gd name="T54" fmla="*/ 1513 w 705"/>
                <a:gd name="T55" fmla="*/ 533 h 697"/>
                <a:gd name="T56" fmla="*/ 1392 w 705"/>
                <a:gd name="T57" fmla="*/ 601 h 697"/>
                <a:gd name="T58" fmla="*/ 1216 w 705"/>
                <a:gd name="T59" fmla="*/ 506 h 697"/>
                <a:gd name="T60" fmla="*/ 1096 w 705"/>
                <a:gd name="T61" fmla="*/ 466 h 697"/>
                <a:gd name="T62" fmla="*/ 935 w 705"/>
                <a:gd name="T63" fmla="*/ 429 h 697"/>
                <a:gd name="T64" fmla="*/ 895 w 705"/>
                <a:gd name="T65" fmla="*/ 401 h 697"/>
                <a:gd name="T66" fmla="*/ 836 w 705"/>
                <a:gd name="T67" fmla="*/ 414 h 697"/>
                <a:gd name="T68" fmla="*/ 656 w 705"/>
                <a:gd name="T69" fmla="*/ 214 h 697"/>
                <a:gd name="T70" fmla="*/ 619 w 705"/>
                <a:gd name="T71" fmla="*/ 146 h 697"/>
                <a:gd name="T72" fmla="*/ 360 w 705"/>
                <a:gd name="T73" fmla="*/ 41 h 697"/>
                <a:gd name="T74" fmla="*/ 41 w 705"/>
                <a:gd name="T75" fmla="*/ 27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5"/>
            <p:cNvSpPr/>
            <p:nvPr/>
          </p:nvSpPr>
          <p:spPr bwMode="invGray">
            <a:xfrm>
              <a:off x="5583488" y="1995624"/>
              <a:ext cx="889755" cy="685451"/>
            </a:xfrm>
            <a:custGeom>
              <a:avLst/>
              <a:gdLst>
                <a:gd name="T0" fmla="*/ 1316 w 529"/>
                <a:gd name="T1" fmla="*/ 244 h 401"/>
                <a:gd name="T2" fmla="*/ 1194 w 529"/>
                <a:gd name="T3" fmla="*/ 244 h 401"/>
                <a:gd name="T4" fmla="*/ 1137 w 529"/>
                <a:gd name="T5" fmla="*/ 202 h 401"/>
                <a:gd name="T6" fmla="*/ 1056 w 529"/>
                <a:gd name="T7" fmla="*/ 257 h 401"/>
                <a:gd name="T8" fmla="*/ 1036 w 529"/>
                <a:gd name="T9" fmla="*/ 229 h 401"/>
                <a:gd name="T10" fmla="*/ 1017 w 529"/>
                <a:gd name="T11" fmla="*/ 271 h 401"/>
                <a:gd name="T12" fmla="*/ 898 w 529"/>
                <a:gd name="T13" fmla="*/ 215 h 401"/>
                <a:gd name="T14" fmla="*/ 898 w 529"/>
                <a:gd name="T15" fmla="*/ 149 h 401"/>
                <a:gd name="T16" fmla="*/ 857 w 529"/>
                <a:gd name="T17" fmla="*/ 162 h 401"/>
                <a:gd name="T18" fmla="*/ 879 w 529"/>
                <a:gd name="T19" fmla="*/ 215 h 401"/>
                <a:gd name="T20" fmla="*/ 819 w 529"/>
                <a:gd name="T21" fmla="*/ 215 h 401"/>
                <a:gd name="T22" fmla="*/ 778 w 529"/>
                <a:gd name="T23" fmla="*/ 175 h 401"/>
                <a:gd name="T24" fmla="*/ 736 w 529"/>
                <a:gd name="T25" fmla="*/ 175 h 401"/>
                <a:gd name="T26" fmla="*/ 619 w 529"/>
                <a:gd name="T27" fmla="*/ 94 h 401"/>
                <a:gd name="T28" fmla="*/ 538 w 529"/>
                <a:gd name="T29" fmla="*/ 122 h 401"/>
                <a:gd name="T30" fmla="*/ 538 w 529"/>
                <a:gd name="T31" fmla="*/ 94 h 401"/>
                <a:gd name="T32" fmla="*/ 397 w 529"/>
                <a:gd name="T33" fmla="*/ 109 h 401"/>
                <a:gd name="T34" fmla="*/ 300 w 529"/>
                <a:gd name="T35" fmla="*/ 67 h 401"/>
                <a:gd name="T36" fmla="*/ 300 w 529"/>
                <a:gd name="T37" fmla="*/ 0 h 401"/>
                <a:gd name="T38" fmla="*/ 259 w 529"/>
                <a:gd name="T39" fmla="*/ 13 h 401"/>
                <a:gd name="T40" fmla="*/ 158 w 529"/>
                <a:gd name="T41" fmla="*/ 13 h 401"/>
                <a:gd name="T42" fmla="*/ 179 w 529"/>
                <a:gd name="T43" fmla="*/ 94 h 401"/>
                <a:gd name="T44" fmla="*/ 121 w 529"/>
                <a:gd name="T45" fmla="*/ 94 h 401"/>
                <a:gd name="T46" fmla="*/ 20 w 529"/>
                <a:gd name="T47" fmla="*/ 54 h 401"/>
                <a:gd name="T48" fmla="*/ 0 w 529"/>
                <a:gd name="T49" fmla="*/ 94 h 401"/>
                <a:gd name="T50" fmla="*/ 79 w 529"/>
                <a:gd name="T51" fmla="*/ 149 h 401"/>
                <a:gd name="T52" fmla="*/ 60 w 529"/>
                <a:gd name="T53" fmla="*/ 202 h 401"/>
                <a:gd name="T54" fmla="*/ 121 w 529"/>
                <a:gd name="T55" fmla="*/ 271 h 401"/>
                <a:gd name="T56" fmla="*/ 218 w 529"/>
                <a:gd name="T57" fmla="*/ 229 h 401"/>
                <a:gd name="T58" fmla="*/ 278 w 529"/>
                <a:gd name="T59" fmla="*/ 310 h 401"/>
                <a:gd name="T60" fmla="*/ 278 w 529"/>
                <a:gd name="T61" fmla="*/ 377 h 401"/>
                <a:gd name="T62" fmla="*/ 377 w 529"/>
                <a:gd name="T63" fmla="*/ 377 h 401"/>
                <a:gd name="T64" fmla="*/ 418 w 529"/>
                <a:gd name="T65" fmla="*/ 445 h 401"/>
                <a:gd name="T66" fmla="*/ 438 w 529"/>
                <a:gd name="T67" fmla="*/ 390 h 401"/>
                <a:gd name="T68" fmla="*/ 519 w 529"/>
                <a:gd name="T69" fmla="*/ 472 h 401"/>
                <a:gd name="T70" fmla="*/ 577 w 529"/>
                <a:gd name="T71" fmla="*/ 538 h 401"/>
                <a:gd name="T72" fmla="*/ 577 w 529"/>
                <a:gd name="T73" fmla="*/ 580 h 401"/>
                <a:gd name="T74" fmla="*/ 659 w 529"/>
                <a:gd name="T75" fmla="*/ 674 h 401"/>
                <a:gd name="T76" fmla="*/ 718 w 529"/>
                <a:gd name="T77" fmla="*/ 633 h 401"/>
                <a:gd name="T78" fmla="*/ 757 w 529"/>
                <a:gd name="T79" fmla="*/ 552 h 401"/>
                <a:gd name="T80" fmla="*/ 797 w 529"/>
                <a:gd name="T81" fmla="*/ 538 h 401"/>
                <a:gd name="T82" fmla="*/ 837 w 529"/>
                <a:gd name="T83" fmla="*/ 552 h 401"/>
                <a:gd name="T84" fmla="*/ 819 w 529"/>
                <a:gd name="T85" fmla="*/ 580 h 401"/>
                <a:gd name="T86" fmla="*/ 935 w 529"/>
                <a:gd name="T87" fmla="*/ 580 h 401"/>
                <a:gd name="T88" fmla="*/ 977 w 529"/>
                <a:gd name="T89" fmla="*/ 552 h 401"/>
                <a:gd name="T90" fmla="*/ 977 w 529"/>
                <a:gd name="T91" fmla="*/ 525 h 401"/>
                <a:gd name="T92" fmla="*/ 957 w 529"/>
                <a:gd name="T93" fmla="*/ 497 h 401"/>
                <a:gd name="T94" fmla="*/ 1078 w 529"/>
                <a:gd name="T95" fmla="*/ 458 h 401"/>
                <a:gd name="T96" fmla="*/ 1096 w 529"/>
                <a:gd name="T97" fmla="*/ 445 h 401"/>
                <a:gd name="T98" fmla="*/ 1096 w 529"/>
                <a:gd name="T99" fmla="*/ 416 h 401"/>
                <a:gd name="T100" fmla="*/ 1137 w 529"/>
                <a:gd name="T101" fmla="*/ 403 h 401"/>
                <a:gd name="T102" fmla="*/ 1137 w 529"/>
                <a:gd name="T103" fmla="*/ 323 h 401"/>
                <a:gd name="T104" fmla="*/ 1178 w 529"/>
                <a:gd name="T105" fmla="*/ 323 h 401"/>
                <a:gd name="T106" fmla="*/ 1194 w 529"/>
                <a:gd name="T107" fmla="*/ 363 h 401"/>
                <a:gd name="T108" fmla="*/ 1256 w 529"/>
                <a:gd name="T109" fmla="*/ 390 h 401"/>
                <a:gd name="T110" fmla="*/ 1277 w 529"/>
                <a:gd name="T111" fmla="*/ 377 h 401"/>
                <a:gd name="T112" fmla="*/ 1256 w 529"/>
                <a:gd name="T113" fmla="*/ 350 h 401"/>
                <a:gd name="T114" fmla="*/ 1256 w 529"/>
                <a:gd name="T115" fmla="*/ 323 h 401"/>
                <a:gd name="T116" fmla="*/ 1316 w 529"/>
                <a:gd name="T117" fmla="*/ 310 h 401"/>
                <a:gd name="T118" fmla="*/ 1316 w 529"/>
                <a:gd name="T119" fmla="*/ 244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6"/>
            <p:cNvSpPr/>
            <p:nvPr/>
          </p:nvSpPr>
          <p:spPr bwMode="gray">
            <a:xfrm>
              <a:off x="5395728" y="2376088"/>
              <a:ext cx="634739" cy="673128"/>
            </a:xfrm>
            <a:custGeom>
              <a:avLst/>
              <a:gdLst>
                <a:gd name="T0" fmla="*/ 941 w 377"/>
                <a:gd name="T1" fmla="*/ 299 h 393"/>
                <a:gd name="T2" fmla="*/ 842 w 377"/>
                <a:gd name="T3" fmla="*/ 203 h 393"/>
                <a:gd name="T4" fmla="*/ 860 w 377"/>
                <a:gd name="T5" fmla="*/ 163 h 393"/>
                <a:gd name="T6" fmla="*/ 782 w 377"/>
                <a:gd name="T7" fmla="*/ 67 h 393"/>
                <a:gd name="T8" fmla="*/ 722 w 377"/>
                <a:gd name="T9" fmla="*/ 13 h 393"/>
                <a:gd name="T10" fmla="*/ 701 w 377"/>
                <a:gd name="T11" fmla="*/ 67 h 393"/>
                <a:gd name="T12" fmla="*/ 661 w 377"/>
                <a:gd name="T13" fmla="*/ 0 h 393"/>
                <a:gd name="T14" fmla="*/ 582 w 377"/>
                <a:gd name="T15" fmla="*/ 0 h 393"/>
                <a:gd name="T16" fmla="*/ 601 w 377"/>
                <a:gd name="T17" fmla="*/ 41 h 393"/>
                <a:gd name="T18" fmla="*/ 500 w 377"/>
                <a:gd name="T19" fmla="*/ 96 h 393"/>
                <a:gd name="T20" fmla="*/ 440 w 377"/>
                <a:gd name="T21" fmla="*/ 96 h 393"/>
                <a:gd name="T22" fmla="*/ 121 w 377"/>
                <a:gd name="T23" fmla="*/ 245 h 393"/>
                <a:gd name="T24" fmla="*/ 60 w 377"/>
                <a:gd name="T25" fmla="*/ 191 h 393"/>
                <a:gd name="T26" fmla="*/ 20 w 377"/>
                <a:gd name="T27" fmla="*/ 191 h 393"/>
                <a:gd name="T28" fmla="*/ 41 w 377"/>
                <a:gd name="T29" fmla="*/ 231 h 393"/>
                <a:gd name="T30" fmla="*/ 41 w 377"/>
                <a:gd name="T31" fmla="*/ 272 h 393"/>
                <a:gd name="T32" fmla="*/ 60 w 377"/>
                <a:gd name="T33" fmla="*/ 314 h 393"/>
                <a:gd name="T34" fmla="*/ 20 w 377"/>
                <a:gd name="T35" fmla="*/ 314 h 393"/>
                <a:gd name="T36" fmla="*/ 20 w 377"/>
                <a:gd name="T37" fmla="*/ 367 h 393"/>
                <a:gd name="T38" fmla="*/ 0 w 377"/>
                <a:gd name="T39" fmla="*/ 395 h 393"/>
                <a:gd name="T40" fmla="*/ 79 w 377"/>
                <a:gd name="T41" fmla="*/ 408 h 393"/>
                <a:gd name="T42" fmla="*/ 162 w 377"/>
                <a:gd name="T43" fmla="*/ 504 h 393"/>
                <a:gd name="T44" fmla="*/ 260 w 377"/>
                <a:gd name="T45" fmla="*/ 408 h 393"/>
                <a:gd name="T46" fmla="*/ 300 w 377"/>
                <a:gd name="T47" fmla="*/ 354 h 393"/>
                <a:gd name="T48" fmla="*/ 401 w 377"/>
                <a:gd name="T49" fmla="*/ 340 h 393"/>
                <a:gd name="T50" fmla="*/ 463 w 377"/>
                <a:gd name="T51" fmla="*/ 367 h 393"/>
                <a:gd name="T52" fmla="*/ 463 w 377"/>
                <a:gd name="T53" fmla="*/ 380 h 393"/>
                <a:gd name="T54" fmla="*/ 482 w 377"/>
                <a:gd name="T55" fmla="*/ 380 h 393"/>
                <a:gd name="T56" fmla="*/ 422 w 377"/>
                <a:gd name="T57" fmla="*/ 476 h 393"/>
                <a:gd name="T58" fmla="*/ 381 w 377"/>
                <a:gd name="T59" fmla="*/ 476 h 393"/>
                <a:gd name="T60" fmla="*/ 401 w 377"/>
                <a:gd name="T61" fmla="*/ 530 h 393"/>
                <a:gd name="T62" fmla="*/ 381 w 377"/>
                <a:gd name="T63" fmla="*/ 544 h 393"/>
                <a:gd name="T64" fmla="*/ 422 w 377"/>
                <a:gd name="T65" fmla="*/ 544 h 393"/>
                <a:gd name="T66" fmla="*/ 341 w 377"/>
                <a:gd name="T67" fmla="*/ 639 h 393"/>
                <a:gd name="T68" fmla="*/ 360 w 377"/>
                <a:gd name="T69" fmla="*/ 666 h 393"/>
                <a:gd name="T70" fmla="*/ 401 w 377"/>
                <a:gd name="T71" fmla="*/ 639 h 393"/>
                <a:gd name="T72" fmla="*/ 422 w 377"/>
                <a:gd name="T73" fmla="*/ 598 h 393"/>
                <a:gd name="T74" fmla="*/ 463 w 377"/>
                <a:gd name="T75" fmla="*/ 598 h 393"/>
                <a:gd name="T76" fmla="*/ 500 w 377"/>
                <a:gd name="T77" fmla="*/ 573 h 393"/>
                <a:gd name="T78" fmla="*/ 500 w 377"/>
                <a:gd name="T79" fmla="*/ 530 h 393"/>
                <a:gd name="T80" fmla="*/ 643 w 377"/>
                <a:gd name="T81" fmla="*/ 476 h 393"/>
                <a:gd name="T82" fmla="*/ 761 w 377"/>
                <a:gd name="T83" fmla="*/ 450 h 393"/>
                <a:gd name="T84" fmla="*/ 782 w 377"/>
                <a:gd name="T85" fmla="*/ 380 h 393"/>
                <a:gd name="T86" fmla="*/ 860 w 377"/>
                <a:gd name="T87" fmla="*/ 340 h 393"/>
                <a:gd name="T88" fmla="*/ 922 w 377"/>
                <a:gd name="T89" fmla="*/ 327 h 393"/>
                <a:gd name="T90" fmla="*/ 941 w 377"/>
                <a:gd name="T91" fmla="*/ 299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7"/>
            <p:cNvSpPr/>
            <p:nvPr/>
          </p:nvSpPr>
          <p:spPr bwMode="gray">
            <a:xfrm>
              <a:off x="4912318" y="2528581"/>
              <a:ext cx="592703" cy="916502"/>
            </a:xfrm>
            <a:custGeom>
              <a:avLst/>
              <a:gdLst>
                <a:gd name="T0" fmla="*/ 790 w 353"/>
                <a:gd name="T1" fmla="*/ 266 h 537"/>
                <a:gd name="T2" fmla="*/ 731 w 353"/>
                <a:gd name="T3" fmla="*/ 160 h 537"/>
                <a:gd name="T4" fmla="*/ 614 w 353"/>
                <a:gd name="T5" fmla="*/ 148 h 537"/>
                <a:gd name="T6" fmla="*/ 552 w 353"/>
                <a:gd name="T7" fmla="*/ 0 h 537"/>
                <a:gd name="T8" fmla="*/ 435 w 353"/>
                <a:gd name="T9" fmla="*/ 109 h 537"/>
                <a:gd name="T10" fmla="*/ 336 w 353"/>
                <a:gd name="T11" fmla="*/ 135 h 537"/>
                <a:gd name="T12" fmla="*/ 198 w 353"/>
                <a:gd name="T13" fmla="*/ 173 h 537"/>
                <a:gd name="T14" fmla="*/ 79 w 353"/>
                <a:gd name="T15" fmla="*/ 122 h 537"/>
                <a:gd name="T16" fmla="*/ 20 w 353"/>
                <a:gd name="T17" fmla="*/ 201 h 537"/>
                <a:gd name="T18" fmla="*/ 138 w 353"/>
                <a:gd name="T19" fmla="*/ 335 h 537"/>
                <a:gd name="T20" fmla="*/ 60 w 353"/>
                <a:gd name="T21" fmla="*/ 388 h 537"/>
                <a:gd name="T22" fmla="*/ 158 w 353"/>
                <a:gd name="T23" fmla="*/ 454 h 537"/>
                <a:gd name="T24" fmla="*/ 79 w 353"/>
                <a:gd name="T25" fmla="*/ 480 h 537"/>
                <a:gd name="T26" fmla="*/ 41 w 353"/>
                <a:gd name="T27" fmla="*/ 546 h 537"/>
                <a:gd name="T28" fmla="*/ 79 w 353"/>
                <a:gd name="T29" fmla="*/ 668 h 537"/>
                <a:gd name="T30" fmla="*/ 60 w 353"/>
                <a:gd name="T31" fmla="*/ 854 h 537"/>
                <a:gd name="T32" fmla="*/ 217 w 353"/>
                <a:gd name="T33" fmla="*/ 882 h 537"/>
                <a:gd name="T34" fmla="*/ 277 w 353"/>
                <a:gd name="T35" fmla="*/ 854 h 537"/>
                <a:gd name="T36" fmla="*/ 375 w 353"/>
                <a:gd name="T37" fmla="*/ 708 h 537"/>
                <a:gd name="T38" fmla="*/ 573 w 353"/>
                <a:gd name="T39" fmla="*/ 628 h 537"/>
                <a:gd name="T40" fmla="*/ 593 w 353"/>
                <a:gd name="T41" fmla="*/ 575 h 537"/>
                <a:gd name="T42" fmla="*/ 476 w 353"/>
                <a:gd name="T43" fmla="*/ 534 h 537"/>
                <a:gd name="T44" fmla="*/ 454 w 353"/>
                <a:gd name="T45" fmla="*/ 480 h 537"/>
                <a:gd name="T46" fmla="*/ 397 w 353"/>
                <a:gd name="T47" fmla="*/ 442 h 537"/>
                <a:gd name="T48" fmla="*/ 259 w 353"/>
                <a:gd name="T49" fmla="*/ 429 h 537"/>
                <a:gd name="T50" fmla="*/ 336 w 353"/>
                <a:gd name="T51" fmla="*/ 280 h 537"/>
                <a:gd name="T52" fmla="*/ 397 w 353"/>
                <a:gd name="T53" fmla="*/ 227 h 537"/>
                <a:gd name="T54" fmla="*/ 476 w 353"/>
                <a:gd name="T55" fmla="*/ 253 h 537"/>
                <a:gd name="T56" fmla="*/ 513 w 353"/>
                <a:gd name="T57" fmla="*/ 307 h 537"/>
                <a:gd name="T58" fmla="*/ 552 w 353"/>
                <a:gd name="T59" fmla="*/ 335 h 537"/>
                <a:gd name="T60" fmla="*/ 633 w 353"/>
                <a:gd name="T61" fmla="*/ 429 h 537"/>
                <a:gd name="T62" fmla="*/ 673 w 353"/>
                <a:gd name="T63" fmla="*/ 480 h 537"/>
                <a:gd name="T64" fmla="*/ 810 w 353"/>
                <a:gd name="T65" fmla="*/ 361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8"/>
            <p:cNvSpPr/>
            <p:nvPr/>
          </p:nvSpPr>
          <p:spPr bwMode="gray">
            <a:xfrm>
              <a:off x="5084664" y="2761172"/>
              <a:ext cx="190562" cy="218728"/>
            </a:xfrm>
            <a:custGeom>
              <a:avLst/>
              <a:gdLst>
                <a:gd name="T0" fmla="*/ 283 w 113"/>
                <a:gd name="T1" fmla="*/ 103 h 129"/>
                <a:gd name="T2" fmla="*/ 243 w 113"/>
                <a:gd name="T3" fmla="*/ 64 h 129"/>
                <a:gd name="T4" fmla="*/ 283 w 113"/>
                <a:gd name="T5" fmla="*/ 26 h 129"/>
                <a:gd name="T6" fmla="*/ 202 w 113"/>
                <a:gd name="T7" fmla="*/ 26 h 129"/>
                <a:gd name="T8" fmla="*/ 183 w 113"/>
                <a:gd name="T9" fmla="*/ 0 h 129"/>
                <a:gd name="T10" fmla="*/ 141 w 113"/>
                <a:gd name="T11" fmla="*/ 0 h 129"/>
                <a:gd name="T12" fmla="*/ 122 w 113"/>
                <a:gd name="T13" fmla="*/ 52 h 129"/>
                <a:gd name="T14" fmla="*/ 83 w 113"/>
                <a:gd name="T15" fmla="*/ 52 h 129"/>
                <a:gd name="T16" fmla="*/ 0 w 113"/>
                <a:gd name="T17" fmla="*/ 143 h 129"/>
                <a:gd name="T18" fmla="*/ 0 w 113"/>
                <a:gd name="T19" fmla="*/ 194 h 129"/>
                <a:gd name="T20" fmla="*/ 83 w 113"/>
                <a:gd name="T21" fmla="*/ 194 h 129"/>
                <a:gd name="T22" fmla="*/ 122 w 113"/>
                <a:gd name="T23" fmla="*/ 207 h 129"/>
                <a:gd name="T24" fmla="*/ 202 w 113"/>
                <a:gd name="T25" fmla="*/ 181 h 129"/>
                <a:gd name="T26" fmla="*/ 202 w 113"/>
                <a:gd name="T27" fmla="*/ 156 h 129"/>
                <a:gd name="T28" fmla="*/ 183 w 113"/>
                <a:gd name="T29" fmla="*/ 130 h 129"/>
                <a:gd name="T30" fmla="*/ 243 w 113"/>
                <a:gd name="T31" fmla="*/ 130 h 129"/>
                <a:gd name="T32" fmla="*/ 283 w 113"/>
                <a:gd name="T33" fmla="*/ 103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9"/>
            <p:cNvSpPr/>
            <p:nvPr/>
          </p:nvSpPr>
          <p:spPr bwMode="gray">
            <a:xfrm>
              <a:off x="5206568" y="2868996"/>
              <a:ext cx="149927" cy="206405"/>
            </a:xfrm>
            <a:custGeom>
              <a:avLst/>
              <a:gdLst>
                <a:gd name="T0" fmla="*/ 221 w 89"/>
                <a:gd name="T1" fmla="*/ 135 h 121"/>
                <a:gd name="T2" fmla="*/ 200 w 89"/>
                <a:gd name="T3" fmla="*/ 93 h 121"/>
                <a:gd name="T4" fmla="*/ 141 w 89"/>
                <a:gd name="T5" fmla="*/ 66 h 121"/>
                <a:gd name="T6" fmla="*/ 121 w 89"/>
                <a:gd name="T7" fmla="*/ 13 h 121"/>
                <a:gd name="T8" fmla="*/ 79 w 89"/>
                <a:gd name="T9" fmla="*/ 0 h 121"/>
                <a:gd name="T10" fmla="*/ 60 w 89"/>
                <a:gd name="T11" fmla="*/ 13 h 121"/>
                <a:gd name="T12" fmla="*/ 79 w 89"/>
                <a:gd name="T13" fmla="*/ 80 h 121"/>
                <a:gd name="T14" fmla="*/ 20 w 89"/>
                <a:gd name="T15" fmla="*/ 80 h 121"/>
                <a:gd name="T16" fmla="*/ 0 w 89"/>
                <a:gd name="T17" fmla="*/ 186 h 121"/>
                <a:gd name="T18" fmla="*/ 41 w 89"/>
                <a:gd name="T19" fmla="*/ 200 h 121"/>
                <a:gd name="T20" fmla="*/ 141 w 89"/>
                <a:gd name="T21" fmla="*/ 186 h 121"/>
                <a:gd name="T22" fmla="*/ 141 w 89"/>
                <a:gd name="T23" fmla="*/ 135 h 121"/>
                <a:gd name="T24" fmla="*/ 221 w 89"/>
                <a:gd name="T25" fmla="*/ 135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10"/>
            <p:cNvSpPr/>
            <p:nvPr/>
          </p:nvSpPr>
          <p:spPr bwMode="gray">
            <a:xfrm>
              <a:off x="5206568" y="2882859"/>
              <a:ext cx="57449" cy="69315"/>
            </a:xfrm>
            <a:custGeom>
              <a:avLst/>
              <a:gdLst>
                <a:gd name="T0" fmla="*/ 96 w 33"/>
                <a:gd name="T1" fmla="*/ 64 h 41"/>
                <a:gd name="T2" fmla="*/ 24 w 33"/>
                <a:gd name="T3" fmla="*/ 64 h 41"/>
                <a:gd name="T4" fmla="*/ 24 w 33"/>
                <a:gd name="T5" fmla="*/ 38 h 41"/>
                <a:gd name="T6" fmla="*/ 0 w 33"/>
                <a:gd name="T7" fmla="*/ 0 h 41"/>
                <a:gd name="T8" fmla="*/ 71 w 33"/>
                <a:gd name="T9" fmla="*/ 13 h 41"/>
                <a:gd name="T10" fmla="*/ 96 w 33"/>
                <a:gd name="T11" fmla="*/ 64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11"/>
            <p:cNvSpPr/>
            <p:nvPr/>
          </p:nvSpPr>
          <p:spPr bwMode="gray">
            <a:xfrm>
              <a:off x="5072054" y="3129313"/>
              <a:ext cx="730020" cy="494449"/>
            </a:xfrm>
            <a:custGeom>
              <a:avLst/>
              <a:gdLst>
                <a:gd name="T0" fmla="*/ 384 w 433"/>
                <a:gd name="T1" fmla="*/ 13 h 289"/>
                <a:gd name="T2" fmla="*/ 343 w 433"/>
                <a:gd name="T3" fmla="*/ 41 h 289"/>
                <a:gd name="T4" fmla="*/ 243 w 433"/>
                <a:gd name="T5" fmla="*/ 54 h 289"/>
                <a:gd name="T6" fmla="*/ 141 w 433"/>
                <a:gd name="T7" fmla="*/ 122 h 289"/>
                <a:gd name="T8" fmla="*/ 41 w 433"/>
                <a:gd name="T9" fmla="*/ 215 h 289"/>
                <a:gd name="T10" fmla="*/ 41 w 433"/>
                <a:gd name="T11" fmla="*/ 271 h 289"/>
                <a:gd name="T12" fmla="*/ 83 w 433"/>
                <a:gd name="T13" fmla="*/ 311 h 289"/>
                <a:gd name="T14" fmla="*/ 122 w 433"/>
                <a:gd name="T15" fmla="*/ 298 h 289"/>
                <a:gd name="T16" fmla="*/ 162 w 433"/>
                <a:gd name="T17" fmla="*/ 298 h 289"/>
                <a:gd name="T18" fmla="*/ 20 w 433"/>
                <a:gd name="T19" fmla="*/ 380 h 289"/>
                <a:gd name="T20" fmla="*/ 0 w 433"/>
                <a:gd name="T21" fmla="*/ 419 h 289"/>
                <a:gd name="T22" fmla="*/ 41 w 433"/>
                <a:gd name="T23" fmla="*/ 432 h 289"/>
                <a:gd name="T24" fmla="*/ 122 w 433"/>
                <a:gd name="T25" fmla="*/ 486 h 289"/>
                <a:gd name="T26" fmla="*/ 202 w 433"/>
                <a:gd name="T27" fmla="*/ 486 h 289"/>
                <a:gd name="T28" fmla="*/ 243 w 433"/>
                <a:gd name="T29" fmla="*/ 459 h 289"/>
                <a:gd name="T30" fmla="*/ 243 w 433"/>
                <a:gd name="T31" fmla="*/ 432 h 289"/>
                <a:gd name="T32" fmla="*/ 283 w 433"/>
                <a:gd name="T33" fmla="*/ 445 h 289"/>
                <a:gd name="T34" fmla="*/ 301 w 433"/>
                <a:gd name="T35" fmla="*/ 459 h 289"/>
                <a:gd name="T36" fmla="*/ 384 w 433"/>
                <a:gd name="T37" fmla="*/ 486 h 289"/>
                <a:gd name="T38" fmla="*/ 422 w 433"/>
                <a:gd name="T39" fmla="*/ 459 h 289"/>
                <a:gd name="T40" fmla="*/ 484 w 433"/>
                <a:gd name="T41" fmla="*/ 459 h 289"/>
                <a:gd name="T42" fmla="*/ 484 w 433"/>
                <a:gd name="T43" fmla="*/ 486 h 289"/>
                <a:gd name="T44" fmla="*/ 525 w 433"/>
                <a:gd name="T45" fmla="*/ 472 h 289"/>
                <a:gd name="T46" fmla="*/ 606 w 433"/>
                <a:gd name="T47" fmla="*/ 393 h 289"/>
                <a:gd name="T48" fmla="*/ 646 w 433"/>
                <a:gd name="T49" fmla="*/ 393 h 289"/>
                <a:gd name="T50" fmla="*/ 746 w 433"/>
                <a:gd name="T51" fmla="*/ 285 h 289"/>
                <a:gd name="T52" fmla="*/ 746 w 433"/>
                <a:gd name="T53" fmla="*/ 244 h 289"/>
                <a:gd name="T54" fmla="*/ 766 w 433"/>
                <a:gd name="T55" fmla="*/ 231 h 289"/>
                <a:gd name="T56" fmla="*/ 786 w 433"/>
                <a:gd name="T57" fmla="*/ 258 h 289"/>
                <a:gd name="T58" fmla="*/ 868 w 433"/>
                <a:gd name="T59" fmla="*/ 163 h 289"/>
                <a:gd name="T60" fmla="*/ 948 w 433"/>
                <a:gd name="T61" fmla="*/ 136 h 289"/>
                <a:gd name="T62" fmla="*/ 948 w 433"/>
                <a:gd name="T63" fmla="*/ 149 h 289"/>
                <a:gd name="T64" fmla="*/ 1010 w 433"/>
                <a:gd name="T65" fmla="*/ 109 h 289"/>
                <a:gd name="T66" fmla="*/ 1052 w 433"/>
                <a:gd name="T67" fmla="*/ 122 h 289"/>
                <a:gd name="T68" fmla="*/ 1090 w 433"/>
                <a:gd name="T69" fmla="*/ 41 h 289"/>
                <a:gd name="T70" fmla="*/ 1070 w 433"/>
                <a:gd name="T71" fmla="*/ 27 h 289"/>
                <a:gd name="T72" fmla="*/ 1010 w 433"/>
                <a:gd name="T73" fmla="*/ 27 h 289"/>
                <a:gd name="T74" fmla="*/ 969 w 433"/>
                <a:gd name="T75" fmla="*/ 41 h 289"/>
                <a:gd name="T76" fmla="*/ 868 w 433"/>
                <a:gd name="T77" fmla="*/ 41 h 289"/>
                <a:gd name="T78" fmla="*/ 828 w 433"/>
                <a:gd name="T79" fmla="*/ 0 h 289"/>
                <a:gd name="T80" fmla="*/ 685 w 433"/>
                <a:gd name="T81" fmla="*/ 67 h 289"/>
                <a:gd name="T82" fmla="*/ 668 w 433"/>
                <a:gd name="T83" fmla="*/ 109 h 289"/>
                <a:gd name="T84" fmla="*/ 626 w 433"/>
                <a:gd name="T85" fmla="*/ 109 h 289"/>
                <a:gd name="T86" fmla="*/ 505 w 433"/>
                <a:gd name="T87" fmla="*/ 109 h 289"/>
                <a:gd name="T88" fmla="*/ 505 w 433"/>
                <a:gd name="T89" fmla="*/ 81 h 289"/>
                <a:gd name="T90" fmla="*/ 546 w 433"/>
                <a:gd name="T91" fmla="*/ 54 h 289"/>
                <a:gd name="T92" fmla="*/ 505 w 433"/>
                <a:gd name="T93" fmla="*/ 0 h 289"/>
                <a:gd name="T94" fmla="*/ 444 w 433"/>
                <a:gd name="T95" fmla="*/ 0 h 289"/>
                <a:gd name="T96" fmla="*/ 422 w 433"/>
                <a:gd name="T97" fmla="*/ 0 h 289"/>
                <a:gd name="T98" fmla="*/ 404 w 433"/>
                <a:gd name="T99" fmla="*/ 27 h 289"/>
                <a:gd name="T100" fmla="*/ 384 w 433"/>
                <a:gd name="T101" fmla="*/ 13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12"/>
            <p:cNvSpPr/>
            <p:nvPr/>
          </p:nvSpPr>
          <p:spPr bwMode="gray">
            <a:xfrm>
              <a:off x="5221981" y="3525180"/>
              <a:ext cx="605314" cy="546820"/>
            </a:xfrm>
            <a:custGeom>
              <a:avLst/>
              <a:gdLst>
                <a:gd name="T0" fmla="*/ 413 w 361"/>
                <a:gd name="T1" fmla="*/ 0 h 321"/>
                <a:gd name="T2" fmla="*/ 373 w 361"/>
                <a:gd name="T3" fmla="*/ 0 h 321"/>
                <a:gd name="T4" fmla="*/ 296 w 361"/>
                <a:gd name="T5" fmla="*/ 80 h 321"/>
                <a:gd name="T6" fmla="*/ 236 w 361"/>
                <a:gd name="T7" fmla="*/ 93 h 321"/>
                <a:gd name="T8" fmla="*/ 236 w 361"/>
                <a:gd name="T9" fmla="*/ 66 h 321"/>
                <a:gd name="T10" fmla="*/ 197 w 361"/>
                <a:gd name="T11" fmla="*/ 66 h 321"/>
                <a:gd name="T12" fmla="*/ 158 w 361"/>
                <a:gd name="T13" fmla="*/ 93 h 321"/>
                <a:gd name="T14" fmla="*/ 78 w 361"/>
                <a:gd name="T15" fmla="*/ 66 h 321"/>
                <a:gd name="T16" fmla="*/ 60 w 361"/>
                <a:gd name="T17" fmla="*/ 53 h 321"/>
                <a:gd name="T18" fmla="*/ 20 w 361"/>
                <a:gd name="T19" fmla="*/ 40 h 321"/>
                <a:gd name="T20" fmla="*/ 20 w 361"/>
                <a:gd name="T21" fmla="*/ 66 h 321"/>
                <a:gd name="T22" fmla="*/ 0 w 361"/>
                <a:gd name="T23" fmla="*/ 80 h 321"/>
                <a:gd name="T24" fmla="*/ 78 w 361"/>
                <a:gd name="T25" fmla="*/ 93 h 321"/>
                <a:gd name="T26" fmla="*/ 97 w 361"/>
                <a:gd name="T27" fmla="*/ 130 h 321"/>
                <a:gd name="T28" fmla="*/ 138 w 361"/>
                <a:gd name="T29" fmla="*/ 130 h 321"/>
                <a:gd name="T30" fmla="*/ 197 w 361"/>
                <a:gd name="T31" fmla="*/ 186 h 321"/>
                <a:gd name="T32" fmla="*/ 254 w 361"/>
                <a:gd name="T33" fmla="*/ 171 h 321"/>
                <a:gd name="T34" fmla="*/ 254 w 361"/>
                <a:gd name="T35" fmla="*/ 239 h 321"/>
                <a:gd name="T36" fmla="*/ 334 w 361"/>
                <a:gd name="T37" fmla="*/ 304 h 321"/>
                <a:gd name="T38" fmla="*/ 373 w 361"/>
                <a:gd name="T39" fmla="*/ 304 h 321"/>
                <a:gd name="T40" fmla="*/ 393 w 361"/>
                <a:gd name="T41" fmla="*/ 279 h 321"/>
                <a:gd name="T42" fmla="*/ 451 w 361"/>
                <a:gd name="T43" fmla="*/ 316 h 321"/>
                <a:gd name="T44" fmla="*/ 413 w 361"/>
                <a:gd name="T45" fmla="*/ 344 h 321"/>
                <a:gd name="T46" fmla="*/ 393 w 361"/>
                <a:gd name="T47" fmla="*/ 331 h 321"/>
                <a:gd name="T48" fmla="*/ 354 w 361"/>
                <a:gd name="T49" fmla="*/ 316 h 321"/>
                <a:gd name="T50" fmla="*/ 354 w 361"/>
                <a:gd name="T51" fmla="*/ 370 h 321"/>
                <a:gd name="T52" fmla="*/ 334 w 361"/>
                <a:gd name="T53" fmla="*/ 396 h 321"/>
                <a:gd name="T54" fmla="*/ 393 w 361"/>
                <a:gd name="T55" fmla="*/ 450 h 321"/>
                <a:gd name="T56" fmla="*/ 393 w 361"/>
                <a:gd name="T57" fmla="*/ 489 h 321"/>
                <a:gd name="T58" fmla="*/ 489 w 361"/>
                <a:gd name="T59" fmla="*/ 489 h 321"/>
                <a:gd name="T60" fmla="*/ 530 w 361"/>
                <a:gd name="T61" fmla="*/ 516 h 321"/>
                <a:gd name="T62" fmla="*/ 588 w 361"/>
                <a:gd name="T63" fmla="*/ 503 h 321"/>
                <a:gd name="T64" fmla="*/ 668 w 361"/>
                <a:gd name="T65" fmla="*/ 529 h 321"/>
                <a:gd name="T66" fmla="*/ 726 w 361"/>
                <a:gd name="T67" fmla="*/ 489 h 321"/>
                <a:gd name="T68" fmla="*/ 785 w 361"/>
                <a:gd name="T69" fmla="*/ 424 h 321"/>
                <a:gd name="T70" fmla="*/ 707 w 361"/>
                <a:gd name="T71" fmla="*/ 396 h 321"/>
                <a:gd name="T72" fmla="*/ 785 w 361"/>
                <a:gd name="T73" fmla="*/ 384 h 321"/>
                <a:gd name="T74" fmla="*/ 805 w 361"/>
                <a:gd name="T75" fmla="*/ 396 h 321"/>
                <a:gd name="T76" fmla="*/ 883 w 361"/>
                <a:gd name="T77" fmla="*/ 384 h 321"/>
                <a:gd name="T78" fmla="*/ 883 w 361"/>
                <a:gd name="T79" fmla="*/ 370 h 321"/>
                <a:gd name="T80" fmla="*/ 785 w 361"/>
                <a:gd name="T81" fmla="*/ 331 h 321"/>
                <a:gd name="T82" fmla="*/ 785 w 361"/>
                <a:gd name="T83" fmla="*/ 304 h 321"/>
                <a:gd name="T84" fmla="*/ 748 w 361"/>
                <a:gd name="T85" fmla="*/ 292 h 321"/>
                <a:gd name="T86" fmla="*/ 707 w 361"/>
                <a:gd name="T87" fmla="*/ 279 h 321"/>
                <a:gd name="T88" fmla="*/ 668 w 361"/>
                <a:gd name="T89" fmla="*/ 212 h 321"/>
                <a:gd name="T90" fmla="*/ 570 w 361"/>
                <a:gd name="T91" fmla="*/ 106 h 321"/>
                <a:gd name="T92" fmla="*/ 570 w 361"/>
                <a:gd name="T93" fmla="*/ 66 h 321"/>
                <a:gd name="T94" fmla="*/ 471 w 361"/>
                <a:gd name="T95" fmla="*/ 53 h 321"/>
                <a:gd name="T96" fmla="*/ 432 w 361"/>
                <a:gd name="T97" fmla="*/ 40 h 321"/>
                <a:gd name="T98" fmla="*/ 413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13"/>
            <p:cNvSpPr/>
            <p:nvPr/>
          </p:nvSpPr>
          <p:spPr bwMode="invGray">
            <a:xfrm>
              <a:off x="5719403" y="3962637"/>
              <a:ext cx="107892" cy="93961"/>
            </a:xfrm>
            <a:custGeom>
              <a:avLst/>
              <a:gdLst>
                <a:gd name="T0" fmla="*/ 54 w 65"/>
                <a:gd name="T1" fmla="*/ 0 h 57"/>
                <a:gd name="T2" fmla="*/ 0 w 65"/>
                <a:gd name="T3" fmla="*/ 56 h 57"/>
                <a:gd name="T4" fmla="*/ 54 w 65"/>
                <a:gd name="T5" fmla="*/ 78 h 57"/>
                <a:gd name="T6" fmla="*/ 150 w 65"/>
                <a:gd name="T7" fmla="*/ 56 h 57"/>
                <a:gd name="T8" fmla="*/ 150 w 65"/>
                <a:gd name="T9" fmla="*/ 34 h 57"/>
                <a:gd name="T10" fmla="*/ 54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14"/>
            <p:cNvSpPr/>
            <p:nvPr/>
          </p:nvSpPr>
          <p:spPr bwMode="gray">
            <a:xfrm>
              <a:off x="5450375" y="4028871"/>
              <a:ext cx="403543" cy="506772"/>
            </a:xfrm>
            <a:custGeom>
              <a:avLst/>
              <a:gdLst>
                <a:gd name="T0" fmla="*/ 448 w 241"/>
                <a:gd name="T1" fmla="*/ 27 h 297"/>
                <a:gd name="T2" fmla="*/ 388 w 241"/>
                <a:gd name="T3" fmla="*/ 0 h 297"/>
                <a:gd name="T4" fmla="*/ 332 w 241"/>
                <a:gd name="T5" fmla="*/ 41 h 297"/>
                <a:gd name="T6" fmla="*/ 253 w 241"/>
                <a:gd name="T7" fmla="*/ 13 h 297"/>
                <a:gd name="T8" fmla="*/ 196 w 241"/>
                <a:gd name="T9" fmla="*/ 27 h 297"/>
                <a:gd name="T10" fmla="*/ 176 w 241"/>
                <a:gd name="T11" fmla="*/ 53 h 297"/>
                <a:gd name="T12" fmla="*/ 155 w 241"/>
                <a:gd name="T13" fmla="*/ 80 h 297"/>
                <a:gd name="T14" fmla="*/ 176 w 241"/>
                <a:gd name="T15" fmla="*/ 122 h 297"/>
                <a:gd name="T16" fmla="*/ 137 w 241"/>
                <a:gd name="T17" fmla="*/ 122 h 297"/>
                <a:gd name="T18" fmla="*/ 116 w 241"/>
                <a:gd name="T19" fmla="*/ 107 h 297"/>
                <a:gd name="T20" fmla="*/ 97 w 241"/>
                <a:gd name="T21" fmla="*/ 107 h 297"/>
                <a:gd name="T22" fmla="*/ 97 w 241"/>
                <a:gd name="T23" fmla="*/ 135 h 297"/>
                <a:gd name="T24" fmla="*/ 97 w 241"/>
                <a:gd name="T25" fmla="*/ 160 h 297"/>
                <a:gd name="T26" fmla="*/ 97 w 241"/>
                <a:gd name="T27" fmla="*/ 160 h 297"/>
                <a:gd name="T28" fmla="*/ 97 w 241"/>
                <a:gd name="T29" fmla="*/ 186 h 297"/>
                <a:gd name="T30" fmla="*/ 20 w 241"/>
                <a:gd name="T31" fmla="*/ 227 h 297"/>
                <a:gd name="T32" fmla="*/ 0 w 241"/>
                <a:gd name="T33" fmla="*/ 240 h 297"/>
                <a:gd name="T34" fmla="*/ 0 w 241"/>
                <a:gd name="T35" fmla="*/ 294 h 297"/>
                <a:gd name="T36" fmla="*/ 60 w 241"/>
                <a:gd name="T37" fmla="*/ 320 h 297"/>
                <a:gd name="T38" fmla="*/ 60 w 241"/>
                <a:gd name="T39" fmla="*/ 388 h 297"/>
                <a:gd name="T40" fmla="*/ 116 w 241"/>
                <a:gd name="T41" fmla="*/ 388 h 297"/>
                <a:gd name="T42" fmla="*/ 116 w 241"/>
                <a:gd name="T43" fmla="*/ 414 h 297"/>
                <a:gd name="T44" fmla="*/ 137 w 241"/>
                <a:gd name="T45" fmla="*/ 440 h 297"/>
                <a:gd name="T46" fmla="*/ 155 w 241"/>
                <a:gd name="T47" fmla="*/ 480 h 297"/>
                <a:gd name="T48" fmla="*/ 213 w 241"/>
                <a:gd name="T49" fmla="*/ 480 h 297"/>
                <a:gd name="T50" fmla="*/ 253 w 241"/>
                <a:gd name="T51" fmla="*/ 440 h 297"/>
                <a:gd name="T52" fmla="*/ 272 w 241"/>
                <a:gd name="T53" fmla="*/ 440 h 297"/>
                <a:gd name="T54" fmla="*/ 272 w 241"/>
                <a:gd name="T55" fmla="*/ 466 h 297"/>
                <a:gd name="T56" fmla="*/ 292 w 241"/>
                <a:gd name="T57" fmla="*/ 480 h 297"/>
                <a:gd name="T58" fmla="*/ 332 w 241"/>
                <a:gd name="T59" fmla="*/ 480 h 297"/>
                <a:gd name="T60" fmla="*/ 332 w 241"/>
                <a:gd name="T61" fmla="*/ 466 h 297"/>
                <a:gd name="T62" fmla="*/ 370 w 241"/>
                <a:gd name="T63" fmla="*/ 466 h 297"/>
                <a:gd name="T64" fmla="*/ 370 w 241"/>
                <a:gd name="T65" fmla="*/ 480 h 297"/>
                <a:gd name="T66" fmla="*/ 388 w 241"/>
                <a:gd name="T67" fmla="*/ 493 h 297"/>
                <a:gd name="T68" fmla="*/ 429 w 241"/>
                <a:gd name="T69" fmla="*/ 480 h 297"/>
                <a:gd name="T70" fmla="*/ 448 w 241"/>
                <a:gd name="T71" fmla="*/ 429 h 297"/>
                <a:gd name="T72" fmla="*/ 448 w 241"/>
                <a:gd name="T73" fmla="*/ 374 h 297"/>
                <a:gd name="T74" fmla="*/ 489 w 241"/>
                <a:gd name="T75" fmla="*/ 374 h 297"/>
                <a:gd name="T76" fmla="*/ 489 w 241"/>
                <a:gd name="T77" fmla="*/ 361 h 297"/>
                <a:gd name="T78" fmla="*/ 489 w 241"/>
                <a:gd name="T79" fmla="*/ 335 h 297"/>
                <a:gd name="T80" fmla="*/ 526 w 241"/>
                <a:gd name="T81" fmla="*/ 361 h 297"/>
                <a:gd name="T82" fmla="*/ 565 w 241"/>
                <a:gd name="T83" fmla="*/ 320 h 297"/>
                <a:gd name="T84" fmla="*/ 526 w 241"/>
                <a:gd name="T85" fmla="*/ 294 h 297"/>
                <a:gd name="T86" fmla="*/ 526 w 241"/>
                <a:gd name="T87" fmla="*/ 280 h 297"/>
                <a:gd name="T88" fmla="*/ 565 w 241"/>
                <a:gd name="T89" fmla="*/ 266 h 297"/>
                <a:gd name="T90" fmla="*/ 545 w 241"/>
                <a:gd name="T91" fmla="*/ 227 h 297"/>
                <a:gd name="T92" fmla="*/ 526 w 241"/>
                <a:gd name="T93" fmla="*/ 214 h 297"/>
                <a:gd name="T94" fmla="*/ 586 w 241"/>
                <a:gd name="T95" fmla="*/ 227 h 297"/>
                <a:gd name="T96" fmla="*/ 586 w 241"/>
                <a:gd name="T97" fmla="*/ 173 h 297"/>
                <a:gd name="T98" fmla="*/ 526 w 241"/>
                <a:gd name="T99" fmla="*/ 201 h 297"/>
                <a:gd name="T100" fmla="*/ 586 w 241"/>
                <a:gd name="T101" fmla="*/ 135 h 297"/>
                <a:gd name="T102" fmla="*/ 489 w 241"/>
                <a:gd name="T103" fmla="*/ 93 h 297"/>
                <a:gd name="T104" fmla="*/ 429 w 241"/>
                <a:gd name="T105" fmla="*/ 93 h 297"/>
                <a:gd name="T106" fmla="*/ 388 w 241"/>
                <a:gd name="T107" fmla="*/ 122 h 297"/>
                <a:gd name="T108" fmla="*/ 370 w 241"/>
                <a:gd name="T109" fmla="*/ 80 h 297"/>
                <a:gd name="T110" fmla="*/ 388 w 241"/>
                <a:gd name="T111" fmla="*/ 66 h 297"/>
                <a:gd name="T112" fmla="*/ 448 w 241"/>
                <a:gd name="T113" fmla="*/ 27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15"/>
            <p:cNvSpPr/>
            <p:nvPr/>
          </p:nvSpPr>
          <p:spPr bwMode="gray">
            <a:xfrm>
              <a:off x="5247202" y="4426279"/>
              <a:ext cx="459590" cy="629999"/>
            </a:xfrm>
            <a:custGeom>
              <a:avLst/>
              <a:gdLst>
                <a:gd name="T0" fmla="*/ 681 w 273"/>
                <a:gd name="T1" fmla="*/ 93 h 369"/>
                <a:gd name="T2" fmla="*/ 681 w 273"/>
                <a:gd name="T3" fmla="*/ 80 h 369"/>
                <a:gd name="T4" fmla="*/ 643 w 273"/>
                <a:gd name="T5" fmla="*/ 80 h 369"/>
                <a:gd name="T6" fmla="*/ 643 w 273"/>
                <a:gd name="T7" fmla="*/ 93 h 369"/>
                <a:gd name="T8" fmla="*/ 601 w 273"/>
                <a:gd name="T9" fmla="*/ 93 h 369"/>
                <a:gd name="T10" fmla="*/ 580 w 273"/>
                <a:gd name="T11" fmla="*/ 93 h 369"/>
                <a:gd name="T12" fmla="*/ 580 w 273"/>
                <a:gd name="T13" fmla="*/ 53 h 369"/>
                <a:gd name="T14" fmla="*/ 560 w 273"/>
                <a:gd name="T15" fmla="*/ 53 h 369"/>
                <a:gd name="T16" fmla="*/ 520 w 273"/>
                <a:gd name="T17" fmla="*/ 93 h 369"/>
                <a:gd name="T18" fmla="*/ 461 w 273"/>
                <a:gd name="T19" fmla="*/ 93 h 369"/>
                <a:gd name="T20" fmla="*/ 440 w 273"/>
                <a:gd name="T21" fmla="*/ 53 h 369"/>
                <a:gd name="T22" fmla="*/ 422 w 273"/>
                <a:gd name="T23" fmla="*/ 27 h 369"/>
                <a:gd name="T24" fmla="*/ 401 w 273"/>
                <a:gd name="T25" fmla="*/ 0 h 369"/>
                <a:gd name="T26" fmla="*/ 360 w 273"/>
                <a:gd name="T27" fmla="*/ 0 h 369"/>
                <a:gd name="T28" fmla="*/ 360 w 273"/>
                <a:gd name="T29" fmla="*/ 13 h 369"/>
                <a:gd name="T30" fmla="*/ 281 w 273"/>
                <a:gd name="T31" fmla="*/ 27 h 369"/>
                <a:gd name="T32" fmla="*/ 281 w 273"/>
                <a:gd name="T33" fmla="*/ 53 h 369"/>
                <a:gd name="T34" fmla="*/ 199 w 273"/>
                <a:gd name="T35" fmla="*/ 53 h 369"/>
                <a:gd name="T36" fmla="*/ 162 w 273"/>
                <a:gd name="T37" fmla="*/ 80 h 369"/>
                <a:gd name="T38" fmla="*/ 162 w 273"/>
                <a:gd name="T39" fmla="*/ 122 h 369"/>
                <a:gd name="T40" fmla="*/ 181 w 273"/>
                <a:gd name="T41" fmla="*/ 149 h 369"/>
                <a:gd name="T42" fmla="*/ 121 w 273"/>
                <a:gd name="T43" fmla="*/ 186 h 369"/>
                <a:gd name="T44" fmla="*/ 101 w 273"/>
                <a:gd name="T45" fmla="*/ 186 h 369"/>
                <a:gd name="T46" fmla="*/ 79 w 273"/>
                <a:gd name="T47" fmla="*/ 241 h 369"/>
                <a:gd name="T48" fmla="*/ 79 w 273"/>
                <a:gd name="T49" fmla="*/ 267 h 369"/>
                <a:gd name="T50" fmla="*/ 79 w 273"/>
                <a:gd name="T51" fmla="*/ 294 h 369"/>
                <a:gd name="T52" fmla="*/ 41 w 273"/>
                <a:gd name="T53" fmla="*/ 336 h 369"/>
                <a:gd name="T54" fmla="*/ 20 w 273"/>
                <a:gd name="T55" fmla="*/ 361 h 369"/>
                <a:gd name="T56" fmla="*/ 0 w 273"/>
                <a:gd name="T57" fmla="*/ 429 h 369"/>
                <a:gd name="T58" fmla="*/ 20 w 273"/>
                <a:gd name="T59" fmla="*/ 454 h 369"/>
                <a:gd name="T60" fmla="*/ 138 w 273"/>
                <a:gd name="T61" fmla="*/ 454 h 369"/>
                <a:gd name="T62" fmla="*/ 199 w 273"/>
                <a:gd name="T63" fmla="*/ 549 h 369"/>
                <a:gd name="T64" fmla="*/ 221 w 273"/>
                <a:gd name="T65" fmla="*/ 615 h 369"/>
                <a:gd name="T66" fmla="*/ 281 w 273"/>
                <a:gd name="T67" fmla="*/ 549 h 369"/>
                <a:gd name="T68" fmla="*/ 300 w 273"/>
                <a:gd name="T69" fmla="*/ 562 h 369"/>
                <a:gd name="T70" fmla="*/ 381 w 273"/>
                <a:gd name="T71" fmla="*/ 510 h 369"/>
                <a:gd name="T72" fmla="*/ 381 w 273"/>
                <a:gd name="T73" fmla="*/ 468 h 369"/>
                <a:gd name="T74" fmla="*/ 461 w 273"/>
                <a:gd name="T75" fmla="*/ 454 h 369"/>
                <a:gd name="T76" fmla="*/ 500 w 273"/>
                <a:gd name="T77" fmla="*/ 388 h 369"/>
                <a:gd name="T78" fmla="*/ 542 w 273"/>
                <a:gd name="T79" fmla="*/ 375 h 369"/>
                <a:gd name="T80" fmla="*/ 542 w 273"/>
                <a:gd name="T81" fmla="*/ 336 h 369"/>
                <a:gd name="T82" fmla="*/ 601 w 273"/>
                <a:gd name="T83" fmla="*/ 336 h 369"/>
                <a:gd name="T84" fmla="*/ 621 w 273"/>
                <a:gd name="T85" fmla="*/ 267 h 369"/>
                <a:gd name="T86" fmla="*/ 601 w 273"/>
                <a:gd name="T87" fmla="*/ 214 h 369"/>
                <a:gd name="T88" fmla="*/ 621 w 273"/>
                <a:gd name="T89" fmla="*/ 201 h 369"/>
                <a:gd name="T90" fmla="*/ 580 w 273"/>
                <a:gd name="T91" fmla="*/ 173 h 369"/>
                <a:gd name="T92" fmla="*/ 621 w 273"/>
                <a:gd name="T93" fmla="*/ 160 h 369"/>
                <a:gd name="T94" fmla="*/ 643 w 273"/>
                <a:gd name="T95" fmla="*/ 173 h 369"/>
                <a:gd name="T96" fmla="*/ 681 w 273"/>
                <a:gd name="T97" fmla="*/ 135 h 369"/>
                <a:gd name="T98" fmla="*/ 681 w 273"/>
                <a:gd name="T99" fmla="*/ 93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16"/>
            <p:cNvSpPr/>
            <p:nvPr/>
          </p:nvSpPr>
          <p:spPr bwMode="gray">
            <a:xfrm>
              <a:off x="4546608" y="4822146"/>
              <a:ext cx="850522" cy="656184"/>
            </a:xfrm>
            <a:custGeom>
              <a:avLst/>
              <a:gdLst>
                <a:gd name="T0" fmla="*/ 1244 w 505"/>
                <a:gd name="T1" fmla="*/ 158 h 385"/>
                <a:gd name="T2" fmla="*/ 1065 w 505"/>
                <a:gd name="T3" fmla="*/ 66 h 385"/>
                <a:gd name="T4" fmla="*/ 1023 w 505"/>
                <a:gd name="T5" fmla="*/ 93 h 385"/>
                <a:gd name="T6" fmla="*/ 944 w 505"/>
                <a:gd name="T7" fmla="*/ 66 h 385"/>
                <a:gd name="T8" fmla="*/ 782 w 505"/>
                <a:gd name="T9" fmla="*/ 93 h 385"/>
                <a:gd name="T10" fmla="*/ 782 w 505"/>
                <a:gd name="T11" fmla="*/ 0 h 385"/>
                <a:gd name="T12" fmla="*/ 703 w 505"/>
                <a:gd name="T13" fmla="*/ 0 h 385"/>
                <a:gd name="T14" fmla="*/ 543 w 505"/>
                <a:gd name="T15" fmla="*/ 13 h 385"/>
                <a:gd name="T16" fmla="*/ 522 w 505"/>
                <a:gd name="T17" fmla="*/ 66 h 385"/>
                <a:gd name="T18" fmla="*/ 422 w 505"/>
                <a:gd name="T19" fmla="*/ 41 h 385"/>
                <a:gd name="T20" fmla="*/ 361 w 505"/>
                <a:gd name="T21" fmla="*/ 80 h 385"/>
                <a:gd name="T22" fmla="*/ 381 w 505"/>
                <a:gd name="T23" fmla="*/ 145 h 385"/>
                <a:gd name="T24" fmla="*/ 361 w 505"/>
                <a:gd name="T25" fmla="*/ 186 h 385"/>
                <a:gd name="T26" fmla="*/ 281 w 505"/>
                <a:gd name="T27" fmla="*/ 279 h 385"/>
                <a:gd name="T28" fmla="*/ 181 w 505"/>
                <a:gd name="T29" fmla="*/ 371 h 385"/>
                <a:gd name="T30" fmla="*/ 79 w 505"/>
                <a:gd name="T31" fmla="*/ 450 h 385"/>
                <a:gd name="T32" fmla="*/ 0 w 505"/>
                <a:gd name="T33" fmla="*/ 492 h 385"/>
                <a:gd name="T34" fmla="*/ 20 w 505"/>
                <a:gd name="T35" fmla="*/ 518 h 385"/>
                <a:gd name="T36" fmla="*/ 41 w 505"/>
                <a:gd name="T37" fmla="*/ 596 h 385"/>
                <a:gd name="T38" fmla="*/ 141 w 505"/>
                <a:gd name="T39" fmla="*/ 636 h 385"/>
                <a:gd name="T40" fmla="*/ 101 w 505"/>
                <a:gd name="T41" fmla="*/ 572 h 385"/>
                <a:gd name="T42" fmla="*/ 200 w 505"/>
                <a:gd name="T43" fmla="*/ 505 h 385"/>
                <a:gd name="T44" fmla="*/ 381 w 505"/>
                <a:gd name="T45" fmla="*/ 465 h 385"/>
                <a:gd name="T46" fmla="*/ 482 w 505"/>
                <a:gd name="T47" fmla="*/ 492 h 385"/>
                <a:gd name="T48" fmla="*/ 601 w 505"/>
                <a:gd name="T49" fmla="*/ 411 h 385"/>
                <a:gd name="T50" fmla="*/ 662 w 505"/>
                <a:gd name="T51" fmla="*/ 398 h 385"/>
                <a:gd name="T52" fmla="*/ 662 w 505"/>
                <a:gd name="T53" fmla="*/ 357 h 385"/>
                <a:gd name="T54" fmla="*/ 703 w 505"/>
                <a:gd name="T55" fmla="*/ 344 h 385"/>
                <a:gd name="T56" fmla="*/ 844 w 505"/>
                <a:gd name="T57" fmla="*/ 384 h 385"/>
                <a:gd name="T58" fmla="*/ 844 w 505"/>
                <a:gd name="T59" fmla="*/ 332 h 385"/>
                <a:gd name="T60" fmla="*/ 944 w 505"/>
                <a:gd name="T61" fmla="*/ 319 h 385"/>
                <a:gd name="T62" fmla="*/ 982 w 505"/>
                <a:gd name="T63" fmla="*/ 332 h 385"/>
                <a:gd name="T64" fmla="*/ 1004 w 505"/>
                <a:gd name="T65" fmla="*/ 306 h 385"/>
                <a:gd name="T66" fmla="*/ 1124 w 505"/>
                <a:gd name="T67" fmla="*/ 292 h 385"/>
                <a:gd name="T68" fmla="*/ 1204 w 505"/>
                <a:gd name="T69" fmla="*/ 22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17"/>
            <p:cNvSpPr/>
            <p:nvPr/>
          </p:nvSpPr>
          <p:spPr bwMode="gray">
            <a:xfrm>
              <a:off x="3980527" y="4698919"/>
              <a:ext cx="837911" cy="656184"/>
            </a:xfrm>
            <a:custGeom>
              <a:avLst/>
              <a:gdLst>
                <a:gd name="T0" fmla="*/ 868 w 497"/>
                <a:gd name="T1" fmla="*/ 572 h 385"/>
                <a:gd name="T2" fmla="*/ 1052 w 497"/>
                <a:gd name="T3" fmla="*/ 492 h 385"/>
                <a:gd name="T4" fmla="*/ 1131 w 497"/>
                <a:gd name="T5" fmla="*/ 398 h 385"/>
                <a:gd name="T6" fmla="*/ 1210 w 497"/>
                <a:gd name="T7" fmla="*/ 306 h 385"/>
                <a:gd name="T8" fmla="*/ 1251 w 497"/>
                <a:gd name="T9" fmla="*/ 266 h 385"/>
                <a:gd name="T10" fmla="*/ 1210 w 497"/>
                <a:gd name="T11" fmla="*/ 214 h 385"/>
                <a:gd name="T12" fmla="*/ 1151 w 497"/>
                <a:gd name="T13" fmla="*/ 158 h 385"/>
                <a:gd name="T14" fmla="*/ 1109 w 497"/>
                <a:gd name="T15" fmla="*/ 186 h 385"/>
                <a:gd name="T16" fmla="*/ 1070 w 497"/>
                <a:gd name="T17" fmla="*/ 173 h 385"/>
                <a:gd name="T18" fmla="*/ 1109 w 497"/>
                <a:gd name="T19" fmla="*/ 93 h 385"/>
                <a:gd name="T20" fmla="*/ 1109 w 497"/>
                <a:gd name="T21" fmla="*/ 27 h 385"/>
                <a:gd name="T22" fmla="*/ 1029 w 497"/>
                <a:gd name="T23" fmla="*/ 13 h 385"/>
                <a:gd name="T24" fmla="*/ 948 w 497"/>
                <a:gd name="T25" fmla="*/ 41 h 385"/>
                <a:gd name="T26" fmla="*/ 907 w 497"/>
                <a:gd name="T27" fmla="*/ 41 h 385"/>
                <a:gd name="T28" fmla="*/ 806 w 497"/>
                <a:gd name="T29" fmla="*/ 53 h 385"/>
                <a:gd name="T30" fmla="*/ 728 w 497"/>
                <a:gd name="T31" fmla="*/ 106 h 385"/>
                <a:gd name="T32" fmla="*/ 668 w 497"/>
                <a:gd name="T33" fmla="*/ 120 h 385"/>
                <a:gd name="T34" fmla="*/ 566 w 497"/>
                <a:gd name="T35" fmla="*/ 158 h 385"/>
                <a:gd name="T36" fmla="*/ 463 w 497"/>
                <a:gd name="T37" fmla="*/ 145 h 385"/>
                <a:gd name="T38" fmla="*/ 404 w 497"/>
                <a:gd name="T39" fmla="*/ 120 h 385"/>
                <a:gd name="T40" fmla="*/ 362 w 497"/>
                <a:gd name="T41" fmla="*/ 145 h 385"/>
                <a:gd name="T42" fmla="*/ 243 w 497"/>
                <a:gd name="T43" fmla="*/ 214 h 385"/>
                <a:gd name="T44" fmla="*/ 83 w 497"/>
                <a:gd name="T45" fmla="*/ 186 h 385"/>
                <a:gd name="T46" fmla="*/ 0 w 497"/>
                <a:gd name="T47" fmla="*/ 214 h 385"/>
                <a:gd name="T48" fmla="*/ 83 w 497"/>
                <a:gd name="T49" fmla="*/ 239 h 385"/>
                <a:gd name="T50" fmla="*/ 223 w 497"/>
                <a:gd name="T51" fmla="*/ 279 h 385"/>
                <a:gd name="T52" fmla="*/ 261 w 497"/>
                <a:gd name="T53" fmla="*/ 344 h 385"/>
                <a:gd name="T54" fmla="*/ 141 w 497"/>
                <a:gd name="T55" fmla="*/ 371 h 385"/>
                <a:gd name="T56" fmla="*/ 223 w 497"/>
                <a:gd name="T57" fmla="*/ 411 h 385"/>
                <a:gd name="T58" fmla="*/ 343 w 497"/>
                <a:gd name="T59" fmla="*/ 465 h 385"/>
                <a:gd name="T60" fmla="*/ 343 w 497"/>
                <a:gd name="T61" fmla="*/ 505 h 385"/>
                <a:gd name="T62" fmla="*/ 525 w 497"/>
                <a:gd name="T63" fmla="*/ 596 h 385"/>
                <a:gd name="T64" fmla="*/ 626 w 497"/>
                <a:gd name="T65" fmla="*/ 596 h 385"/>
                <a:gd name="T66" fmla="*/ 646 w 497"/>
                <a:gd name="T67" fmla="*/ 572 h 385"/>
                <a:gd name="T68" fmla="*/ 746 w 497"/>
                <a:gd name="T69" fmla="*/ 623 h 385"/>
                <a:gd name="T70" fmla="*/ 847 w 497"/>
                <a:gd name="T71" fmla="*/ 610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8"/>
            <p:cNvSpPr/>
            <p:nvPr/>
          </p:nvSpPr>
          <p:spPr bwMode="invGray">
            <a:xfrm>
              <a:off x="3900659" y="4330778"/>
              <a:ext cx="622128" cy="603813"/>
            </a:xfrm>
            <a:custGeom>
              <a:avLst/>
              <a:gdLst>
                <a:gd name="T0" fmla="*/ 122 w 369"/>
                <a:gd name="T1" fmla="*/ 540 h 353"/>
                <a:gd name="T2" fmla="*/ 83 w 369"/>
                <a:gd name="T3" fmla="*/ 445 h 353"/>
                <a:gd name="T4" fmla="*/ 141 w 369"/>
                <a:gd name="T5" fmla="*/ 324 h 353"/>
                <a:gd name="T6" fmla="*/ 20 w 369"/>
                <a:gd name="T7" fmla="*/ 271 h 353"/>
                <a:gd name="T8" fmla="*/ 41 w 369"/>
                <a:gd name="T9" fmla="*/ 231 h 353"/>
                <a:gd name="T10" fmla="*/ 122 w 369"/>
                <a:gd name="T11" fmla="*/ 231 h 353"/>
                <a:gd name="T12" fmla="*/ 261 w 369"/>
                <a:gd name="T13" fmla="*/ 202 h 353"/>
                <a:gd name="T14" fmla="*/ 422 w 369"/>
                <a:gd name="T15" fmla="*/ 189 h 353"/>
                <a:gd name="T16" fmla="*/ 343 w 369"/>
                <a:gd name="T17" fmla="*/ 135 h 353"/>
                <a:gd name="T18" fmla="*/ 362 w 369"/>
                <a:gd name="T19" fmla="*/ 67 h 353"/>
                <a:gd name="T20" fmla="*/ 463 w 369"/>
                <a:gd name="T21" fmla="*/ 67 h 353"/>
                <a:gd name="T22" fmla="*/ 525 w 369"/>
                <a:gd name="T23" fmla="*/ 81 h 353"/>
                <a:gd name="T24" fmla="*/ 585 w 369"/>
                <a:gd name="T25" fmla="*/ 67 h 353"/>
                <a:gd name="T26" fmla="*/ 626 w 369"/>
                <a:gd name="T27" fmla="*/ 0 h 353"/>
                <a:gd name="T28" fmla="*/ 728 w 369"/>
                <a:gd name="T29" fmla="*/ 27 h 353"/>
                <a:gd name="T30" fmla="*/ 806 w 369"/>
                <a:gd name="T31" fmla="*/ 122 h 353"/>
                <a:gd name="T32" fmla="*/ 868 w 369"/>
                <a:gd name="T33" fmla="*/ 149 h 353"/>
                <a:gd name="T34" fmla="*/ 907 w 369"/>
                <a:gd name="T35" fmla="*/ 109 h 353"/>
                <a:gd name="T36" fmla="*/ 907 w 369"/>
                <a:gd name="T37" fmla="*/ 163 h 353"/>
                <a:gd name="T38" fmla="*/ 907 w 369"/>
                <a:gd name="T39" fmla="*/ 215 h 353"/>
                <a:gd name="T40" fmla="*/ 847 w 369"/>
                <a:gd name="T41" fmla="*/ 285 h 353"/>
                <a:gd name="T42" fmla="*/ 928 w 369"/>
                <a:gd name="T43" fmla="*/ 311 h 353"/>
                <a:gd name="T44" fmla="*/ 907 w 369"/>
                <a:gd name="T45" fmla="*/ 351 h 353"/>
                <a:gd name="T46" fmla="*/ 928 w 369"/>
                <a:gd name="T47" fmla="*/ 393 h 353"/>
                <a:gd name="T48" fmla="*/ 868 w 369"/>
                <a:gd name="T49" fmla="*/ 432 h 353"/>
                <a:gd name="T50" fmla="*/ 868 w 369"/>
                <a:gd name="T51" fmla="*/ 472 h 353"/>
                <a:gd name="T52" fmla="*/ 786 w 369"/>
                <a:gd name="T53" fmla="*/ 486 h 353"/>
                <a:gd name="T54" fmla="*/ 685 w 369"/>
                <a:gd name="T55" fmla="*/ 525 h 353"/>
                <a:gd name="T56" fmla="*/ 585 w 369"/>
                <a:gd name="T57" fmla="*/ 513 h 353"/>
                <a:gd name="T58" fmla="*/ 525 w 369"/>
                <a:gd name="T59" fmla="*/ 486 h 353"/>
                <a:gd name="T60" fmla="*/ 485 w 369"/>
                <a:gd name="T61" fmla="*/ 513 h 353"/>
                <a:gd name="T62" fmla="*/ 362 w 369"/>
                <a:gd name="T63" fmla="*/ 594 h 353"/>
                <a:gd name="T64" fmla="*/ 202 w 369"/>
                <a:gd name="T65" fmla="*/ 554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9"/>
            <p:cNvSpPr/>
            <p:nvPr/>
          </p:nvSpPr>
          <p:spPr bwMode="invGray">
            <a:xfrm>
              <a:off x="3198663" y="4289189"/>
              <a:ext cx="958414" cy="1052052"/>
            </a:xfrm>
            <a:custGeom>
              <a:avLst/>
              <a:gdLst>
                <a:gd name="T0" fmla="*/ 1325 w 569"/>
                <a:gd name="T1" fmla="*/ 745 h 617"/>
                <a:gd name="T2" fmla="*/ 1406 w 569"/>
                <a:gd name="T3" fmla="*/ 690 h 617"/>
                <a:gd name="T4" fmla="*/ 1325 w 569"/>
                <a:gd name="T5" fmla="*/ 677 h 617"/>
                <a:gd name="T6" fmla="*/ 1244 w 569"/>
                <a:gd name="T7" fmla="*/ 638 h 617"/>
                <a:gd name="T8" fmla="*/ 1166 w 569"/>
                <a:gd name="T9" fmla="*/ 599 h 617"/>
                <a:gd name="T10" fmla="*/ 1206 w 569"/>
                <a:gd name="T11" fmla="*/ 531 h 617"/>
                <a:gd name="T12" fmla="*/ 1185 w 569"/>
                <a:gd name="T13" fmla="*/ 413 h 617"/>
                <a:gd name="T14" fmla="*/ 1065 w 569"/>
                <a:gd name="T15" fmla="*/ 373 h 617"/>
                <a:gd name="T16" fmla="*/ 1043 w 569"/>
                <a:gd name="T17" fmla="*/ 293 h 617"/>
                <a:gd name="T18" fmla="*/ 1125 w 569"/>
                <a:gd name="T19" fmla="*/ 279 h 617"/>
                <a:gd name="T20" fmla="*/ 1283 w 569"/>
                <a:gd name="T21" fmla="*/ 266 h 617"/>
                <a:gd name="T22" fmla="*/ 1283 w 569"/>
                <a:gd name="T23" fmla="*/ 186 h 617"/>
                <a:gd name="T24" fmla="*/ 1166 w 569"/>
                <a:gd name="T25" fmla="*/ 186 h 617"/>
                <a:gd name="T26" fmla="*/ 1084 w 569"/>
                <a:gd name="T27" fmla="*/ 106 h 617"/>
                <a:gd name="T28" fmla="*/ 1023 w 569"/>
                <a:gd name="T29" fmla="*/ 159 h 617"/>
                <a:gd name="T30" fmla="*/ 964 w 569"/>
                <a:gd name="T31" fmla="*/ 239 h 617"/>
                <a:gd name="T32" fmla="*/ 922 w 569"/>
                <a:gd name="T33" fmla="*/ 399 h 617"/>
                <a:gd name="T34" fmla="*/ 844 w 569"/>
                <a:gd name="T35" fmla="*/ 373 h 617"/>
                <a:gd name="T36" fmla="*/ 722 w 569"/>
                <a:gd name="T37" fmla="*/ 399 h 617"/>
                <a:gd name="T38" fmla="*/ 682 w 569"/>
                <a:gd name="T39" fmla="*/ 373 h 617"/>
                <a:gd name="T40" fmla="*/ 582 w 569"/>
                <a:gd name="T41" fmla="*/ 173 h 617"/>
                <a:gd name="T42" fmla="*/ 543 w 569"/>
                <a:gd name="T43" fmla="*/ 186 h 617"/>
                <a:gd name="T44" fmla="*/ 523 w 569"/>
                <a:gd name="T45" fmla="*/ 122 h 617"/>
                <a:gd name="T46" fmla="*/ 402 w 569"/>
                <a:gd name="T47" fmla="*/ 66 h 617"/>
                <a:gd name="T48" fmla="*/ 341 w 569"/>
                <a:gd name="T49" fmla="*/ 135 h 617"/>
                <a:gd name="T50" fmla="*/ 341 w 569"/>
                <a:gd name="T51" fmla="*/ 0 h 617"/>
                <a:gd name="T52" fmla="*/ 281 w 569"/>
                <a:gd name="T53" fmla="*/ 0 h 617"/>
                <a:gd name="T54" fmla="*/ 240 w 569"/>
                <a:gd name="T55" fmla="*/ 53 h 617"/>
                <a:gd name="T56" fmla="*/ 221 w 569"/>
                <a:gd name="T57" fmla="*/ 106 h 617"/>
                <a:gd name="T58" fmla="*/ 200 w 569"/>
                <a:gd name="T59" fmla="*/ 159 h 617"/>
                <a:gd name="T60" fmla="*/ 260 w 569"/>
                <a:gd name="T61" fmla="*/ 186 h 617"/>
                <a:gd name="T62" fmla="*/ 221 w 569"/>
                <a:gd name="T63" fmla="*/ 399 h 617"/>
                <a:gd name="T64" fmla="*/ 60 w 569"/>
                <a:gd name="T65" fmla="*/ 466 h 617"/>
                <a:gd name="T66" fmla="*/ 20 w 569"/>
                <a:gd name="T67" fmla="*/ 518 h 617"/>
                <a:gd name="T68" fmla="*/ 0 w 569"/>
                <a:gd name="T69" fmla="*/ 623 h 617"/>
                <a:gd name="T70" fmla="*/ 121 w 569"/>
                <a:gd name="T71" fmla="*/ 611 h 617"/>
                <a:gd name="T72" fmla="*/ 200 w 569"/>
                <a:gd name="T73" fmla="*/ 651 h 617"/>
                <a:gd name="T74" fmla="*/ 221 w 569"/>
                <a:gd name="T75" fmla="*/ 677 h 617"/>
                <a:gd name="T76" fmla="*/ 240 w 569"/>
                <a:gd name="T77" fmla="*/ 745 h 617"/>
                <a:gd name="T78" fmla="*/ 301 w 569"/>
                <a:gd name="T79" fmla="*/ 772 h 617"/>
                <a:gd name="T80" fmla="*/ 281 w 569"/>
                <a:gd name="T81" fmla="*/ 838 h 617"/>
                <a:gd name="T82" fmla="*/ 260 w 569"/>
                <a:gd name="T83" fmla="*/ 876 h 617"/>
                <a:gd name="T84" fmla="*/ 362 w 569"/>
                <a:gd name="T85" fmla="*/ 930 h 617"/>
                <a:gd name="T86" fmla="*/ 501 w 569"/>
                <a:gd name="T87" fmla="*/ 959 h 617"/>
                <a:gd name="T88" fmla="*/ 560 w 569"/>
                <a:gd name="T89" fmla="*/ 943 h 617"/>
                <a:gd name="T90" fmla="*/ 582 w 569"/>
                <a:gd name="T91" fmla="*/ 997 h 617"/>
                <a:gd name="T92" fmla="*/ 662 w 569"/>
                <a:gd name="T93" fmla="*/ 984 h 617"/>
                <a:gd name="T94" fmla="*/ 682 w 569"/>
                <a:gd name="T95" fmla="*/ 851 h 617"/>
                <a:gd name="T96" fmla="*/ 823 w 569"/>
                <a:gd name="T97" fmla="*/ 838 h 617"/>
                <a:gd name="T98" fmla="*/ 882 w 569"/>
                <a:gd name="T99" fmla="*/ 851 h 617"/>
                <a:gd name="T100" fmla="*/ 964 w 569"/>
                <a:gd name="T101" fmla="*/ 851 h 617"/>
                <a:gd name="T102" fmla="*/ 1043 w 569"/>
                <a:gd name="T103" fmla="*/ 866 h 617"/>
                <a:gd name="T104" fmla="*/ 1106 w 569"/>
                <a:gd name="T105" fmla="*/ 838 h 617"/>
                <a:gd name="T106" fmla="*/ 1227 w 569"/>
                <a:gd name="T107" fmla="*/ 784 h 617"/>
                <a:gd name="T108" fmla="*/ 1305 w 569"/>
                <a:gd name="T109" fmla="*/ 772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20"/>
            <p:cNvSpPr/>
            <p:nvPr/>
          </p:nvSpPr>
          <p:spPr bwMode="invGray">
            <a:xfrm>
              <a:off x="1409344" y="3072321"/>
              <a:ext cx="2037330" cy="1340095"/>
            </a:xfrm>
            <a:custGeom>
              <a:avLst/>
              <a:gdLst>
                <a:gd name="T0" fmla="*/ 2979 w 1209"/>
                <a:gd name="T1" fmla="*/ 1217 h 785"/>
                <a:gd name="T2" fmla="*/ 2919 w 1209"/>
                <a:gd name="T3" fmla="*/ 1217 h 785"/>
                <a:gd name="T4" fmla="*/ 2919 w 1209"/>
                <a:gd name="T5" fmla="*/ 1311 h 785"/>
                <a:gd name="T6" fmla="*/ 2797 w 1209"/>
                <a:gd name="T7" fmla="*/ 1270 h 785"/>
                <a:gd name="T8" fmla="*/ 2736 w 1209"/>
                <a:gd name="T9" fmla="*/ 1257 h 785"/>
                <a:gd name="T10" fmla="*/ 2577 w 1209"/>
                <a:gd name="T11" fmla="*/ 1204 h 785"/>
                <a:gd name="T12" fmla="*/ 2618 w 1209"/>
                <a:gd name="T13" fmla="*/ 1161 h 785"/>
                <a:gd name="T14" fmla="*/ 2595 w 1209"/>
                <a:gd name="T15" fmla="*/ 1138 h 785"/>
                <a:gd name="T16" fmla="*/ 2517 w 1209"/>
                <a:gd name="T17" fmla="*/ 1110 h 785"/>
                <a:gd name="T18" fmla="*/ 2456 w 1209"/>
                <a:gd name="T19" fmla="*/ 1138 h 785"/>
                <a:gd name="T20" fmla="*/ 2334 w 1209"/>
                <a:gd name="T21" fmla="*/ 1084 h 785"/>
                <a:gd name="T22" fmla="*/ 2094 w 1209"/>
                <a:gd name="T23" fmla="*/ 1161 h 785"/>
                <a:gd name="T24" fmla="*/ 2034 w 1209"/>
                <a:gd name="T25" fmla="*/ 1204 h 785"/>
                <a:gd name="T26" fmla="*/ 1834 w 1209"/>
                <a:gd name="T27" fmla="*/ 1230 h 785"/>
                <a:gd name="T28" fmla="*/ 1650 w 1209"/>
                <a:gd name="T29" fmla="*/ 1190 h 785"/>
                <a:gd name="T30" fmla="*/ 1590 w 1209"/>
                <a:gd name="T31" fmla="*/ 1138 h 785"/>
                <a:gd name="T32" fmla="*/ 1468 w 1209"/>
                <a:gd name="T33" fmla="*/ 1177 h 785"/>
                <a:gd name="T34" fmla="*/ 1349 w 1209"/>
                <a:gd name="T35" fmla="*/ 1217 h 785"/>
                <a:gd name="T36" fmla="*/ 1147 w 1209"/>
                <a:gd name="T37" fmla="*/ 1124 h 785"/>
                <a:gd name="T38" fmla="*/ 1027 w 1209"/>
                <a:gd name="T39" fmla="*/ 1069 h 785"/>
                <a:gd name="T40" fmla="*/ 907 w 1209"/>
                <a:gd name="T41" fmla="*/ 1044 h 785"/>
                <a:gd name="T42" fmla="*/ 806 w 1209"/>
                <a:gd name="T43" fmla="*/ 990 h 785"/>
                <a:gd name="T44" fmla="*/ 684 w 1209"/>
                <a:gd name="T45" fmla="*/ 869 h 785"/>
                <a:gd name="T46" fmla="*/ 623 w 1209"/>
                <a:gd name="T47" fmla="*/ 854 h 785"/>
                <a:gd name="T48" fmla="*/ 523 w 1209"/>
                <a:gd name="T49" fmla="*/ 762 h 785"/>
                <a:gd name="T50" fmla="*/ 402 w 1209"/>
                <a:gd name="T51" fmla="*/ 643 h 785"/>
                <a:gd name="T52" fmla="*/ 301 w 1209"/>
                <a:gd name="T53" fmla="*/ 682 h 785"/>
                <a:gd name="T54" fmla="*/ 162 w 1209"/>
                <a:gd name="T55" fmla="*/ 549 h 785"/>
                <a:gd name="T56" fmla="*/ 79 w 1209"/>
                <a:gd name="T57" fmla="*/ 454 h 785"/>
                <a:gd name="T58" fmla="*/ 0 w 1209"/>
                <a:gd name="T59" fmla="*/ 429 h 785"/>
                <a:gd name="T60" fmla="*/ 41 w 1209"/>
                <a:gd name="T61" fmla="*/ 294 h 785"/>
                <a:gd name="T62" fmla="*/ 121 w 1209"/>
                <a:gd name="T63" fmla="*/ 321 h 785"/>
                <a:gd name="T64" fmla="*/ 200 w 1209"/>
                <a:gd name="T65" fmla="*/ 307 h 785"/>
                <a:gd name="T66" fmla="*/ 200 w 1209"/>
                <a:gd name="T67" fmla="*/ 214 h 785"/>
                <a:gd name="T68" fmla="*/ 141 w 1209"/>
                <a:gd name="T69" fmla="*/ 160 h 785"/>
                <a:gd name="T70" fmla="*/ 200 w 1209"/>
                <a:gd name="T71" fmla="*/ 80 h 785"/>
                <a:gd name="T72" fmla="*/ 384 w 1209"/>
                <a:gd name="T73" fmla="*/ 66 h 785"/>
                <a:gd name="T74" fmla="*/ 523 w 1209"/>
                <a:gd name="T75" fmla="*/ 13 h 785"/>
                <a:gd name="T76" fmla="*/ 723 w 1209"/>
                <a:gd name="T77" fmla="*/ 27 h 785"/>
                <a:gd name="T78" fmla="*/ 866 w 1209"/>
                <a:gd name="T79" fmla="*/ 93 h 785"/>
                <a:gd name="T80" fmla="*/ 1087 w 1209"/>
                <a:gd name="T81" fmla="*/ 93 h 785"/>
                <a:gd name="T82" fmla="*/ 1329 w 1209"/>
                <a:gd name="T83" fmla="*/ 66 h 785"/>
                <a:gd name="T84" fmla="*/ 1672 w 1209"/>
                <a:gd name="T85" fmla="*/ 93 h 785"/>
                <a:gd name="T86" fmla="*/ 1791 w 1209"/>
                <a:gd name="T87" fmla="*/ 122 h 785"/>
                <a:gd name="T88" fmla="*/ 1771 w 1209"/>
                <a:gd name="T89" fmla="*/ 160 h 785"/>
                <a:gd name="T90" fmla="*/ 1834 w 1209"/>
                <a:gd name="T91" fmla="*/ 227 h 785"/>
                <a:gd name="T92" fmla="*/ 1791 w 1209"/>
                <a:gd name="T93" fmla="*/ 307 h 785"/>
                <a:gd name="T94" fmla="*/ 1751 w 1209"/>
                <a:gd name="T95" fmla="*/ 416 h 785"/>
                <a:gd name="T96" fmla="*/ 1851 w 1209"/>
                <a:gd name="T97" fmla="*/ 535 h 785"/>
                <a:gd name="T98" fmla="*/ 2094 w 1209"/>
                <a:gd name="T99" fmla="*/ 615 h 785"/>
                <a:gd name="T100" fmla="*/ 2355 w 1209"/>
                <a:gd name="T101" fmla="*/ 695 h 785"/>
                <a:gd name="T102" fmla="*/ 2497 w 1209"/>
                <a:gd name="T103" fmla="*/ 708 h 785"/>
                <a:gd name="T104" fmla="*/ 2535 w 1209"/>
                <a:gd name="T105" fmla="*/ 804 h 785"/>
                <a:gd name="T106" fmla="*/ 2618 w 1209"/>
                <a:gd name="T107" fmla="*/ 830 h 785"/>
                <a:gd name="T108" fmla="*/ 2655 w 1209"/>
                <a:gd name="T109" fmla="*/ 790 h 785"/>
                <a:gd name="T110" fmla="*/ 2718 w 1209"/>
                <a:gd name="T111" fmla="*/ 804 h 785"/>
                <a:gd name="T112" fmla="*/ 2756 w 1209"/>
                <a:gd name="T113" fmla="*/ 776 h 785"/>
                <a:gd name="T114" fmla="*/ 2857 w 1209"/>
                <a:gd name="T115" fmla="*/ 737 h 785"/>
                <a:gd name="T116" fmla="*/ 2960 w 1209"/>
                <a:gd name="T117" fmla="*/ 762 h 785"/>
                <a:gd name="T118" fmla="*/ 3039 w 1209"/>
                <a:gd name="T119" fmla="*/ 895 h 785"/>
                <a:gd name="T120" fmla="*/ 3039 w 1209"/>
                <a:gd name="T121" fmla="*/ 963 h 785"/>
                <a:gd name="T122" fmla="*/ 3019 w 1209"/>
                <a:gd name="T123" fmla="*/ 1190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21"/>
            <p:cNvSpPr/>
            <p:nvPr/>
          </p:nvSpPr>
          <p:spPr bwMode="gray">
            <a:xfrm>
              <a:off x="3323369" y="3620681"/>
              <a:ext cx="1279286" cy="1079778"/>
            </a:xfrm>
            <a:custGeom>
              <a:avLst/>
              <a:gdLst>
                <a:gd name="T0" fmla="*/ 1730 w 761"/>
                <a:gd name="T1" fmla="*/ 812 h 633"/>
                <a:gd name="T2" fmla="*/ 1670 w 761"/>
                <a:gd name="T3" fmla="*/ 838 h 633"/>
                <a:gd name="T4" fmla="*/ 1630 w 761"/>
                <a:gd name="T5" fmla="*/ 812 h 633"/>
                <a:gd name="T6" fmla="*/ 1512 w 761"/>
                <a:gd name="T7" fmla="*/ 719 h 633"/>
                <a:gd name="T8" fmla="*/ 1453 w 761"/>
                <a:gd name="T9" fmla="*/ 707 h 633"/>
                <a:gd name="T10" fmla="*/ 1371 w 761"/>
                <a:gd name="T11" fmla="*/ 732 h 633"/>
                <a:gd name="T12" fmla="*/ 1332 w 761"/>
                <a:gd name="T13" fmla="*/ 786 h 633"/>
                <a:gd name="T14" fmla="*/ 1273 w 761"/>
                <a:gd name="T15" fmla="*/ 773 h 633"/>
                <a:gd name="T16" fmla="*/ 1173 w 761"/>
                <a:gd name="T17" fmla="*/ 786 h 633"/>
                <a:gd name="T18" fmla="*/ 1254 w 761"/>
                <a:gd name="T19" fmla="*/ 825 h 633"/>
                <a:gd name="T20" fmla="*/ 1133 w 761"/>
                <a:gd name="T21" fmla="*/ 880 h 633"/>
                <a:gd name="T22" fmla="*/ 1035 w 761"/>
                <a:gd name="T23" fmla="*/ 867 h 633"/>
                <a:gd name="T24" fmla="*/ 974 w 761"/>
                <a:gd name="T25" fmla="*/ 759 h 633"/>
                <a:gd name="T26" fmla="*/ 894 w 761"/>
                <a:gd name="T27" fmla="*/ 812 h 633"/>
                <a:gd name="T28" fmla="*/ 834 w 761"/>
                <a:gd name="T29" fmla="*/ 838 h 633"/>
                <a:gd name="T30" fmla="*/ 735 w 761"/>
                <a:gd name="T31" fmla="*/ 894 h 633"/>
                <a:gd name="T32" fmla="*/ 675 w 761"/>
                <a:gd name="T33" fmla="*/ 1052 h 633"/>
                <a:gd name="T34" fmla="*/ 619 w 761"/>
                <a:gd name="T35" fmla="*/ 1052 h 633"/>
                <a:gd name="T36" fmla="*/ 537 w 761"/>
                <a:gd name="T37" fmla="*/ 1039 h 633"/>
                <a:gd name="T38" fmla="*/ 498 w 761"/>
                <a:gd name="T39" fmla="*/ 960 h 633"/>
                <a:gd name="T40" fmla="*/ 360 w 761"/>
                <a:gd name="T41" fmla="*/ 825 h 633"/>
                <a:gd name="T42" fmla="*/ 319 w 761"/>
                <a:gd name="T43" fmla="*/ 800 h 633"/>
                <a:gd name="T44" fmla="*/ 259 w 761"/>
                <a:gd name="T45" fmla="*/ 707 h 633"/>
                <a:gd name="T46" fmla="*/ 199 w 761"/>
                <a:gd name="T47" fmla="*/ 773 h 633"/>
                <a:gd name="T48" fmla="*/ 179 w 761"/>
                <a:gd name="T49" fmla="*/ 414 h 633"/>
                <a:gd name="T50" fmla="*/ 179 w 761"/>
                <a:gd name="T51" fmla="*/ 359 h 633"/>
                <a:gd name="T52" fmla="*/ 101 w 761"/>
                <a:gd name="T53" fmla="*/ 227 h 633"/>
                <a:gd name="T54" fmla="*/ 0 w 761"/>
                <a:gd name="T55" fmla="*/ 173 h 633"/>
                <a:gd name="T56" fmla="*/ 20 w 761"/>
                <a:gd name="T57" fmla="*/ 106 h 633"/>
                <a:gd name="T58" fmla="*/ 41 w 761"/>
                <a:gd name="T59" fmla="*/ 53 h 633"/>
                <a:gd name="T60" fmla="*/ 79 w 761"/>
                <a:gd name="T61" fmla="*/ 0 h 633"/>
                <a:gd name="T62" fmla="*/ 158 w 761"/>
                <a:gd name="T63" fmla="*/ 27 h 633"/>
                <a:gd name="T64" fmla="*/ 218 w 761"/>
                <a:gd name="T65" fmla="*/ 135 h 633"/>
                <a:gd name="T66" fmla="*/ 319 w 761"/>
                <a:gd name="T67" fmla="*/ 200 h 633"/>
                <a:gd name="T68" fmla="*/ 377 w 761"/>
                <a:gd name="T69" fmla="*/ 173 h 633"/>
                <a:gd name="T70" fmla="*/ 438 w 761"/>
                <a:gd name="T71" fmla="*/ 214 h 633"/>
                <a:gd name="T72" fmla="*/ 558 w 761"/>
                <a:gd name="T73" fmla="*/ 159 h 633"/>
                <a:gd name="T74" fmla="*/ 716 w 761"/>
                <a:gd name="T75" fmla="*/ 159 h 633"/>
                <a:gd name="T76" fmla="*/ 735 w 761"/>
                <a:gd name="T77" fmla="*/ 66 h 633"/>
                <a:gd name="T78" fmla="*/ 795 w 761"/>
                <a:gd name="T79" fmla="*/ 53 h 633"/>
                <a:gd name="T80" fmla="*/ 855 w 761"/>
                <a:gd name="T81" fmla="*/ 80 h 633"/>
                <a:gd name="T82" fmla="*/ 995 w 761"/>
                <a:gd name="T83" fmla="*/ 122 h 633"/>
                <a:gd name="T84" fmla="*/ 1035 w 761"/>
                <a:gd name="T85" fmla="*/ 227 h 633"/>
                <a:gd name="T86" fmla="*/ 1173 w 761"/>
                <a:gd name="T87" fmla="*/ 266 h 633"/>
                <a:gd name="T88" fmla="*/ 1273 w 761"/>
                <a:gd name="T89" fmla="*/ 227 h 633"/>
                <a:gd name="T90" fmla="*/ 1371 w 761"/>
                <a:gd name="T91" fmla="*/ 239 h 633"/>
                <a:gd name="T92" fmla="*/ 1554 w 761"/>
                <a:gd name="T93" fmla="*/ 307 h 633"/>
                <a:gd name="T94" fmla="*/ 1752 w 761"/>
                <a:gd name="T95" fmla="*/ 374 h 633"/>
                <a:gd name="T96" fmla="*/ 1890 w 761"/>
                <a:gd name="T97" fmla="*/ 427 h 633"/>
                <a:gd name="T98" fmla="*/ 1850 w 761"/>
                <a:gd name="T99" fmla="*/ 493 h 633"/>
                <a:gd name="T100" fmla="*/ 1651 w 761"/>
                <a:gd name="T101" fmla="*/ 520 h 633"/>
                <a:gd name="T102" fmla="*/ 1609 w 761"/>
                <a:gd name="T103" fmla="*/ 559 h 633"/>
                <a:gd name="T104" fmla="*/ 1630 w 761"/>
                <a:gd name="T105" fmla="*/ 600 h 633"/>
                <a:gd name="T106" fmla="*/ 1630 w 761"/>
                <a:gd name="T107" fmla="*/ 627 h 633"/>
                <a:gd name="T108" fmla="*/ 1752 w 761"/>
                <a:gd name="T109" fmla="*/ 759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22"/>
            <p:cNvSpPr/>
            <p:nvPr/>
          </p:nvSpPr>
          <p:spPr bwMode="invGray">
            <a:xfrm>
              <a:off x="2582140" y="2868996"/>
              <a:ext cx="1321322" cy="1053592"/>
            </a:xfrm>
            <a:custGeom>
              <a:avLst/>
              <a:gdLst>
                <a:gd name="T0" fmla="*/ 1679 w 785"/>
                <a:gd name="T1" fmla="*/ 898 h 617"/>
                <a:gd name="T2" fmla="*/ 1541 w 785"/>
                <a:gd name="T3" fmla="*/ 951 h 617"/>
                <a:gd name="T4" fmla="*/ 1481 w 785"/>
                <a:gd name="T5" fmla="*/ 910 h 617"/>
                <a:gd name="T6" fmla="*/ 1420 w 785"/>
                <a:gd name="T7" fmla="*/ 938 h 617"/>
                <a:gd name="T8" fmla="*/ 1320 w 785"/>
                <a:gd name="T9" fmla="*/ 870 h 617"/>
                <a:gd name="T10" fmla="*/ 1260 w 785"/>
                <a:gd name="T11" fmla="*/ 765 h 617"/>
                <a:gd name="T12" fmla="*/ 1181 w 785"/>
                <a:gd name="T13" fmla="*/ 737 h 617"/>
                <a:gd name="T14" fmla="*/ 1140 w 785"/>
                <a:gd name="T15" fmla="*/ 765 h 617"/>
                <a:gd name="T16" fmla="*/ 1160 w 785"/>
                <a:gd name="T17" fmla="*/ 804 h 617"/>
                <a:gd name="T18" fmla="*/ 1102 w 785"/>
                <a:gd name="T19" fmla="*/ 898 h 617"/>
                <a:gd name="T20" fmla="*/ 1140 w 785"/>
                <a:gd name="T21" fmla="*/ 925 h 617"/>
                <a:gd name="T22" fmla="*/ 1060 w 785"/>
                <a:gd name="T23" fmla="*/ 977 h 617"/>
                <a:gd name="T24" fmla="*/ 1002 w 785"/>
                <a:gd name="T25" fmla="*/ 1004 h 617"/>
                <a:gd name="T26" fmla="*/ 941 w 785"/>
                <a:gd name="T27" fmla="*/ 991 h 617"/>
                <a:gd name="T28" fmla="*/ 920 w 785"/>
                <a:gd name="T29" fmla="*/ 1018 h 617"/>
                <a:gd name="T30" fmla="*/ 841 w 785"/>
                <a:gd name="T31" fmla="*/ 1004 h 617"/>
                <a:gd name="T32" fmla="*/ 800 w 785"/>
                <a:gd name="T33" fmla="*/ 951 h 617"/>
                <a:gd name="T34" fmla="*/ 580 w 785"/>
                <a:gd name="T35" fmla="*/ 898 h 617"/>
                <a:gd name="T36" fmla="*/ 339 w 785"/>
                <a:gd name="T37" fmla="*/ 830 h 617"/>
                <a:gd name="T38" fmla="*/ 101 w 785"/>
                <a:gd name="T39" fmla="*/ 737 h 617"/>
                <a:gd name="T40" fmla="*/ 0 w 785"/>
                <a:gd name="T41" fmla="*/ 615 h 617"/>
                <a:gd name="T42" fmla="*/ 41 w 785"/>
                <a:gd name="T43" fmla="*/ 510 h 617"/>
                <a:gd name="T44" fmla="*/ 79 w 785"/>
                <a:gd name="T45" fmla="*/ 416 h 617"/>
                <a:gd name="T46" fmla="*/ 20 w 785"/>
                <a:gd name="T47" fmla="*/ 361 h 617"/>
                <a:gd name="T48" fmla="*/ 121 w 785"/>
                <a:gd name="T49" fmla="*/ 349 h 617"/>
                <a:gd name="T50" fmla="*/ 259 w 785"/>
                <a:gd name="T51" fmla="*/ 375 h 617"/>
                <a:gd name="T52" fmla="*/ 239 w 785"/>
                <a:gd name="T53" fmla="*/ 308 h 617"/>
                <a:gd name="T54" fmla="*/ 321 w 785"/>
                <a:gd name="T55" fmla="*/ 227 h 617"/>
                <a:gd name="T56" fmla="*/ 221 w 785"/>
                <a:gd name="T57" fmla="*/ 122 h 617"/>
                <a:gd name="T58" fmla="*/ 381 w 785"/>
                <a:gd name="T59" fmla="*/ 27 h 617"/>
                <a:gd name="T60" fmla="*/ 722 w 785"/>
                <a:gd name="T61" fmla="*/ 0 h 617"/>
                <a:gd name="T62" fmla="*/ 961 w 785"/>
                <a:gd name="T63" fmla="*/ 67 h 617"/>
                <a:gd name="T64" fmla="*/ 1140 w 785"/>
                <a:gd name="T65" fmla="*/ 173 h 617"/>
                <a:gd name="T66" fmla="*/ 1181 w 785"/>
                <a:gd name="T67" fmla="*/ 80 h 617"/>
                <a:gd name="T68" fmla="*/ 1320 w 785"/>
                <a:gd name="T69" fmla="*/ 122 h 617"/>
                <a:gd name="T70" fmla="*/ 1481 w 785"/>
                <a:gd name="T71" fmla="*/ 161 h 617"/>
                <a:gd name="T72" fmla="*/ 1642 w 785"/>
                <a:gd name="T73" fmla="*/ 201 h 617"/>
                <a:gd name="T74" fmla="*/ 1822 w 785"/>
                <a:gd name="T75" fmla="*/ 294 h 617"/>
                <a:gd name="T76" fmla="*/ 1922 w 785"/>
                <a:gd name="T77" fmla="*/ 388 h 617"/>
                <a:gd name="T78" fmla="*/ 1963 w 785"/>
                <a:gd name="T79" fmla="*/ 562 h 617"/>
                <a:gd name="T80" fmla="*/ 1880 w 785"/>
                <a:gd name="T81" fmla="*/ 602 h 617"/>
                <a:gd name="T82" fmla="*/ 1780 w 785"/>
                <a:gd name="T83" fmla="*/ 682 h 617"/>
                <a:gd name="T84" fmla="*/ 1842 w 785"/>
                <a:gd name="T85" fmla="*/ 724 h 617"/>
                <a:gd name="T86" fmla="*/ 1761 w 785"/>
                <a:gd name="T87" fmla="*/ 765 h 617"/>
                <a:gd name="T88" fmla="*/ 1642 w 785"/>
                <a:gd name="T89" fmla="*/ 751 h 617"/>
                <a:gd name="T90" fmla="*/ 1663 w 785"/>
                <a:gd name="T91" fmla="*/ 817 h 617"/>
                <a:gd name="T92" fmla="*/ 1780 w 785"/>
                <a:gd name="T93" fmla="*/ 845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23"/>
            <p:cNvSpPr/>
            <p:nvPr/>
          </p:nvSpPr>
          <p:spPr bwMode="gray">
            <a:xfrm>
              <a:off x="4978174" y="4206010"/>
              <a:ext cx="514237" cy="728580"/>
            </a:xfrm>
            <a:custGeom>
              <a:avLst/>
              <a:gdLst>
                <a:gd name="T0" fmla="*/ 685 w 305"/>
                <a:gd name="T1" fmla="*/ 69 h 425"/>
                <a:gd name="T2" fmla="*/ 708 w 305"/>
                <a:gd name="T3" fmla="*/ 122 h 425"/>
                <a:gd name="T4" fmla="*/ 766 w 305"/>
                <a:gd name="T5" fmla="*/ 150 h 425"/>
                <a:gd name="T6" fmla="*/ 766 w 305"/>
                <a:gd name="T7" fmla="*/ 231 h 425"/>
                <a:gd name="T8" fmla="*/ 685 w 305"/>
                <a:gd name="T9" fmla="*/ 259 h 425"/>
                <a:gd name="T10" fmla="*/ 685 w 305"/>
                <a:gd name="T11" fmla="*/ 273 h 425"/>
                <a:gd name="T12" fmla="*/ 606 w 305"/>
                <a:gd name="T13" fmla="*/ 273 h 425"/>
                <a:gd name="T14" fmla="*/ 566 w 305"/>
                <a:gd name="T15" fmla="*/ 300 h 425"/>
                <a:gd name="T16" fmla="*/ 566 w 305"/>
                <a:gd name="T17" fmla="*/ 342 h 425"/>
                <a:gd name="T18" fmla="*/ 585 w 305"/>
                <a:gd name="T19" fmla="*/ 354 h 425"/>
                <a:gd name="T20" fmla="*/ 525 w 305"/>
                <a:gd name="T21" fmla="*/ 410 h 425"/>
                <a:gd name="T22" fmla="*/ 485 w 305"/>
                <a:gd name="T23" fmla="*/ 410 h 425"/>
                <a:gd name="T24" fmla="*/ 485 w 305"/>
                <a:gd name="T25" fmla="*/ 464 h 425"/>
                <a:gd name="T26" fmla="*/ 485 w 305"/>
                <a:gd name="T27" fmla="*/ 479 h 425"/>
                <a:gd name="T28" fmla="*/ 485 w 305"/>
                <a:gd name="T29" fmla="*/ 518 h 425"/>
                <a:gd name="T30" fmla="*/ 444 w 305"/>
                <a:gd name="T31" fmla="*/ 546 h 425"/>
                <a:gd name="T32" fmla="*/ 422 w 305"/>
                <a:gd name="T33" fmla="*/ 614 h 425"/>
                <a:gd name="T34" fmla="*/ 404 w 305"/>
                <a:gd name="T35" fmla="*/ 656 h 425"/>
                <a:gd name="T36" fmla="*/ 404 w 305"/>
                <a:gd name="T37" fmla="*/ 669 h 425"/>
                <a:gd name="T38" fmla="*/ 384 w 305"/>
                <a:gd name="T39" fmla="*/ 710 h 425"/>
                <a:gd name="T40" fmla="*/ 343 w 305"/>
                <a:gd name="T41" fmla="*/ 710 h 425"/>
                <a:gd name="T42" fmla="*/ 322 w 305"/>
                <a:gd name="T43" fmla="*/ 696 h 425"/>
                <a:gd name="T44" fmla="*/ 162 w 305"/>
                <a:gd name="T45" fmla="*/ 723 h 425"/>
                <a:gd name="T46" fmla="*/ 141 w 305"/>
                <a:gd name="T47" fmla="*/ 710 h 425"/>
                <a:gd name="T48" fmla="*/ 202 w 305"/>
                <a:gd name="T49" fmla="*/ 629 h 425"/>
                <a:gd name="T50" fmla="*/ 141 w 305"/>
                <a:gd name="T51" fmla="*/ 614 h 425"/>
                <a:gd name="T52" fmla="*/ 101 w 305"/>
                <a:gd name="T53" fmla="*/ 629 h 425"/>
                <a:gd name="T54" fmla="*/ 61 w 305"/>
                <a:gd name="T55" fmla="*/ 614 h 425"/>
                <a:gd name="T56" fmla="*/ 61 w 305"/>
                <a:gd name="T57" fmla="*/ 546 h 425"/>
                <a:gd name="T58" fmla="*/ 101 w 305"/>
                <a:gd name="T59" fmla="*/ 533 h 425"/>
                <a:gd name="T60" fmla="*/ 122 w 305"/>
                <a:gd name="T61" fmla="*/ 533 h 425"/>
                <a:gd name="T62" fmla="*/ 122 w 305"/>
                <a:gd name="T63" fmla="*/ 492 h 425"/>
                <a:gd name="T64" fmla="*/ 83 w 305"/>
                <a:gd name="T65" fmla="*/ 492 h 425"/>
                <a:gd name="T66" fmla="*/ 83 w 305"/>
                <a:gd name="T67" fmla="*/ 464 h 425"/>
                <a:gd name="T68" fmla="*/ 41 w 305"/>
                <a:gd name="T69" fmla="*/ 451 h 425"/>
                <a:gd name="T70" fmla="*/ 41 w 305"/>
                <a:gd name="T71" fmla="*/ 368 h 425"/>
                <a:gd name="T72" fmla="*/ 0 w 305"/>
                <a:gd name="T73" fmla="*/ 342 h 425"/>
                <a:gd name="T74" fmla="*/ 20 w 305"/>
                <a:gd name="T75" fmla="*/ 300 h 425"/>
                <a:gd name="T76" fmla="*/ 83 w 305"/>
                <a:gd name="T77" fmla="*/ 259 h 425"/>
                <a:gd name="T78" fmla="*/ 83 w 305"/>
                <a:gd name="T79" fmla="*/ 218 h 425"/>
                <a:gd name="T80" fmla="*/ 61 w 305"/>
                <a:gd name="T81" fmla="*/ 206 h 425"/>
                <a:gd name="T82" fmla="*/ 83 w 305"/>
                <a:gd name="T83" fmla="*/ 178 h 425"/>
                <a:gd name="T84" fmla="*/ 41 w 305"/>
                <a:gd name="T85" fmla="*/ 136 h 425"/>
                <a:gd name="T86" fmla="*/ 83 w 305"/>
                <a:gd name="T87" fmla="*/ 109 h 425"/>
                <a:gd name="T88" fmla="*/ 141 w 305"/>
                <a:gd name="T89" fmla="*/ 96 h 425"/>
                <a:gd name="T90" fmla="*/ 283 w 305"/>
                <a:gd name="T91" fmla="*/ 41 h 425"/>
                <a:gd name="T92" fmla="*/ 362 w 305"/>
                <a:gd name="T93" fmla="*/ 13 h 425"/>
                <a:gd name="T94" fmla="*/ 422 w 305"/>
                <a:gd name="T95" fmla="*/ 13 h 425"/>
                <a:gd name="T96" fmla="*/ 463 w 305"/>
                <a:gd name="T97" fmla="*/ 0 h 425"/>
                <a:gd name="T98" fmla="*/ 485 w 305"/>
                <a:gd name="T99" fmla="*/ 13 h 425"/>
                <a:gd name="T100" fmla="*/ 463 w 305"/>
                <a:gd name="T101" fmla="*/ 27 h 425"/>
                <a:gd name="T102" fmla="*/ 463 w 305"/>
                <a:gd name="T103" fmla="*/ 56 h 425"/>
                <a:gd name="T104" fmla="*/ 525 w 305"/>
                <a:gd name="T105" fmla="*/ 56 h 425"/>
                <a:gd name="T106" fmla="*/ 525 w 305"/>
                <a:gd name="T107" fmla="*/ 27 h 425"/>
                <a:gd name="T108" fmla="*/ 546 w 305"/>
                <a:gd name="T109" fmla="*/ 0 h 425"/>
                <a:gd name="T110" fmla="*/ 585 w 305"/>
                <a:gd name="T111" fmla="*/ 27 h 425"/>
                <a:gd name="T112" fmla="*/ 606 w 305"/>
                <a:gd name="T113" fmla="*/ 56 h 425"/>
                <a:gd name="T114" fmla="*/ 685 w 305"/>
                <a:gd name="T115" fmla="*/ 56 h 425"/>
                <a:gd name="T116" fmla="*/ 685 w 305"/>
                <a:gd name="T117" fmla="*/ 69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24"/>
            <p:cNvSpPr/>
            <p:nvPr/>
          </p:nvSpPr>
          <p:spPr bwMode="gray">
            <a:xfrm>
              <a:off x="4465339" y="4206010"/>
              <a:ext cx="594104" cy="714717"/>
            </a:xfrm>
            <a:custGeom>
              <a:avLst/>
              <a:gdLst>
                <a:gd name="T0" fmla="*/ 841 w 353"/>
                <a:gd name="T1" fmla="*/ 178 h 417"/>
                <a:gd name="T2" fmla="*/ 860 w 353"/>
                <a:gd name="T3" fmla="*/ 218 h 417"/>
                <a:gd name="T4" fmla="*/ 781 w 353"/>
                <a:gd name="T5" fmla="*/ 300 h 417"/>
                <a:gd name="T6" fmla="*/ 799 w 353"/>
                <a:gd name="T7" fmla="*/ 367 h 417"/>
                <a:gd name="T8" fmla="*/ 799 w 353"/>
                <a:gd name="T9" fmla="*/ 451 h 417"/>
                <a:gd name="T10" fmla="*/ 819 w 353"/>
                <a:gd name="T11" fmla="*/ 491 h 417"/>
                <a:gd name="T12" fmla="*/ 880 w 353"/>
                <a:gd name="T13" fmla="*/ 532 h 417"/>
                <a:gd name="T14" fmla="*/ 819 w 353"/>
                <a:gd name="T15" fmla="*/ 546 h 417"/>
                <a:gd name="T16" fmla="*/ 799 w 353"/>
                <a:gd name="T17" fmla="*/ 626 h 417"/>
                <a:gd name="T18" fmla="*/ 681 w 353"/>
                <a:gd name="T19" fmla="*/ 682 h 417"/>
                <a:gd name="T20" fmla="*/ 560 w 353"/>
                <a:gd name="T21" fmla="*/ 640 h 417"/>
                <a:gd name="T22" fmla="*/ 539 w 353"/>
                <a:gd name="T23" fmla="*/ 695 h 417"/>
                <a:gd name="T24" fmla="*/ 480 w 353"/>
                <a:gd name="T25" fmla="*/ 710 h 417"/>
                <a:gd name="T26" fmla="*/ 422 w 353"/>
                <a:gd name="T27" fmla="*/ 655 h 417"/>
                <a:gd name="T28" fmla="*/ 381 w 353"/>
                <a:gd name="T29" fmla="*/ 682 h 417"/>
                <a:gd name="T30" fmla="*/ 360 w 353"/>
                <a:gd name="T31" fmla="*/ 601 h 417"/>
                <a:gd name="T32" fmla="*/ 381 w 353"/>
                <a:gd name="T33" fmla="*/ 532 h 417"/>
                <a:gd name="T34" fmla="*/ 360 w 353"/>
                <a:gd name="T35" fmla="*/ 491 h 417"/>
                <a:gd name="T36" fmla="*/ 239 w 353"/>
                <a:gd name="T37" fmla="*/ 532 h 417"/>
                <a:gd name="T38" fmla="*/ 160 w 353"/>
                <a:gd name="T39" fmla="*/ 517 h 417"/>
                <a:gd name="T40" fmla="*/ 79 w 353"/>
                <a:gd name="T41" fmla="*/ 532 h 417"/>
                <a:gd name="T42" fmla="*/ 60 w 353"/>
                <a:gd name="T43" fmla="*/ 517 h 417"/>
                <a:gd name="T44" fmla="*/ 41 w 353"/>
                <a:gd name="T45" fmla="*/ 451 h 417"/>
                <a:gd name="T46" fmla="*/ 60 w 353"/>
                <a:gd name="T47" fmla="*/ 408 h 417"/>
                <a:gd name="T48" fmla="*/ 0 w 353"/>
                <a:gd name="T49" fmla="*/ 382 h 417"/>
                <a:gd name="T50" fmla="*/ 60 w 353"/>
                <a:gd name="T51" fmla="*/ 286 h 417"/>
                <a:gd name="T52" fmla="*/ 60 w 353"/>
                <a:gd name="T53" fmla="*/ 231 h 417"/>
                <a:gd name="T54" fmla="*/ 60 w 353"/>
                <a:gd name="T55" fmla="*/ 206 h 417"/>
                <a:gd name="T56" fmla="*/ 121 w 353"/>
                <a:gd name="T57" fmla="*/ 56 h 417"/>
                <a:gd name="T58" fmla="*/ 259 w 353"/>
                <a:gd name="T59" fmla="*/ 69 h 417"/>
                <a:gd name="T60" fmla="*/ 281 w 353"/>
                <a:gd name="T61" fmla="*/ 0 h 417"/>
                <a:gd name="T62" fmla="*/ 459 w 353"/>
                <a:gd name="T63" fmla="*/ 27 h 417"/>
                <a:gd name="T64" fmla="*/ 620 w 353"/>
                <a:gd name="T65" fmla="*/ 69 h 417"/>
                <a:gd name="T66" fmla="*/ 722 w 353"/>
                <a:gd name="T67" fmla="*/ 56 h 417"/>
                <a:gd name="T68" fmla="*/ 759 w 353"/>
                <a:gd name="T69" fmla="*/ 13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25"/>
            <p:cNvSpPr/>
            <p:nvPr/>
          </p:nvSpPr>
          <p:spPr bwMode="gray">
            <a:xfrm>
              <a:off x="4413495" y="3799361"/>
              <a:ext cx="822498" cy="545280"/>
            </a:xfrm>
            <a:custGeom>
              <a:avLst/>
              <a:gdLst>
                <a:gd name="T0" fmla="*/ 1216 w 489"/>
                <a:gd name="T1" fmla="*/ 404 h 321"/>
                <a:gd name="T2" fmla="*/ 1116 w 489"/>
                <a:gd name="T3" fmla="*/ 430 h 321"/>
                <a:gd name="T4" fmla="*/ 977 w 489"/>
                <a:gd name="T5" fmla="*/ 483 h 321"/>
                <a:gd name="T6" fmla="*/ 918 w 489"/>
                <a:gd name="T7" fmla="*/ 495 h 321"/>
                <a:gd name="T8" fmla="*/ 879 w 489"/>
                <a:gd name="T9" fmla="*/ 522 h 321"/>
                <a:gd name="T10" fmla="*/ 819 w 489"/>
                <a:gd name="T11" fmla="*/ 522 h 321"/>
                <a:gd name="T12" fmla="*/ 837 w 489"/>
                <a:gd name="T13" fmla="*/ 444 h 321"/>
                <a:gd name="T14" fmla="*/ 797 w 489"/>
                <a:gd name="T15" fmla="*/ 444 h 321"/>
                <a:gd name="T16" fmla="*/ 718 w 489"/>
                <a:gd name="T17" fmla="*/ 471 h 321"/>
                <a:gd name="T18" fmla="*/ 697 w 489"/>
                <a:gd name="T19" fmla="*/ 458 h 321"/>
                <a:gd name="T20" fmla="*/ 598 w 489"/>
                <a:gd name="T21" fmla="*/ 458 h 321"/>
                <a:gd name="T22" fmla="*/ 559 w 489"/>
                <a:gd name="T23" fmla="*/ 417 h 321"/>
                <a:gd name="T24" fmla="*/ 459 w 489"/>
                <a:gd name="T25" fmla="*/ 417 h 321"/>
                <a:gd name="T26" fmla="*/ 360 w 489"/>
                <a:gd name="T27" fmla="*/ 391 h 321"/>
                <a:gd name="T28" fmla="*/ 319 w 489"/>
                <a:gd name="T29" fmla="*/ 404 h 321"/>
                <a:gd name="T30" fmla="*/ 339 w 489"/>
                <a:gd name="T31" fmla="*/ 458 h 321"/>
                <a:gd name="T32" fmla="*/ 278 w 489"/>
                <a:gd name="T33" fmla="*/ 444 h 321"/>
                <a:gd name="T34" fmla="*/ 199 w 489"/>
                <a:gd name="T35" fmla="*/ 444 h 321"/>
                <a:gd name="T36" fmla="*/ 121 w 489"/>
                <a:gd name="T37" fmla="*/ 522 h 321"/>
                <a:gd name="T38" fmla="*/ 20 w 489"/>
                <a:gd name="T39" fmla="*/ 444 h 321"/>
                <a:gd name="T40" fmla="*/ 0 w 489"/>
                <a:gd name="T41" fmla="*/ 444 h 321"/>
                <a:gd name="T42" fmla="*/ 20 w 489"/>
                <a:gd name="T43" fmla="*/ 417 h 321"/>
                <a:gd name="T44" fmla="*/ 41 w 489"/>
                <a:gd name="T45" fmla="*/ 404 h 321"/>
                <a:gd name="T46" fmla="*/ 0 w 489"/>
                <a:gd name="T47" fmla="*/ 378 h 321"/>
                <a:gd name="T48" fmla="*/ 0 w 489"/>
                <a:gd name="T49" fmla="*/ 365 h 321"/>
                <a:gd name="T50" fmla="*/ 41 w 489"/>
                <a:gd name="T51" fmla="*/ 340 h 321"/>
                <a:gd name="T52" fmla="*/ 179 w 489"/>
                <a:gd name="T53" fmla="*/ 340 h 321"/>
                <a:gd name="T54" fmla="*/ 239 w 489"/>
                <a:gd name="T55" fmla="*/ 314 h 321"/>
                <a:gd name="T56" fmla="*/ 278 w 489"/>
                <a:gd name="T57" fmla="*/ 300 h 321"/>
                <a:gd name="T58" fmla="*/ 278 w 489"/>
                <a:gd name="T59" fmla="*/ 260 h 321"/>
                <a:gd name="T60" fmla="*/ 199 w 489"/>
                <a:gd name="T61" fmla="*/ 196 h 321"/>
                <a:gd name="T62" fmla="*/ 179 w 489"/>
                <a:gd name="T63" fmla="*/ 130 h 321"/>
                <a:gd name="T64" fmla="*/ 218 w 489"/>
                <a:gd name="T65" fmla="*/ 92 h 321"/>
                <a:gd name="T66" fmla="*/ 218 w 489"/>
                <a:gd name="T67" fmla="*/ 66 h 321"/>
                <a:gd name="T68" fmla="*/ 179 w 489"/>
                <a:gd name="T69" fmla="*/ 13 h 321"/>
                <a:gd name="T70" fmla="*/ 319 w 489"/>
                <a:gd name="T71" fmla="*/ 13 h 321"/>
                <a:gd name="T72" fmla="*/ 360 w 489"/>
                <a:gd name="T73" fmla="*/ 26 h 321"/>
                <a:gd name="T74" fmla="*/ 418 w 489"/>
                <a:gd name="T75" fmla="*/ 0 h 321"/>
                <a:gd name="T76" fmla="*/ 519 w 489"/>
                <a:gd name="T77" fmla="*/ 117 h 321"/>
                <a:gd name="T78" fmla="*/ 697 w 489"/>
                <a:gd name="T79" fmla="*/ 117 h 321"/>
                <a:gd name="T80" fmla="*/ 736 w 489"/>
                <a:gd name="T81" fmla="*/ 130 h 321"/>
                <a:gd name="T82" fmla="*/ 778 w 489"/>
                <a:gd name="T83" fmla="*/ 117 h 321"/>
                <a:gd name="T84" fmla="*/ 837 w 489"/>
                <a:gd name="T85" fmla="*/ 143 h 321"/>
                <a:gd name="T86" fmla="*/ 837 w 489"/>
                <a:gd name="T87" fmla="*/ 184 h 321"/>
                <a:gd name="T88" fmla="*/ 879 w 489"/>
                <a:gd name="T89" fmla="*/ 208 h 321"/>
                <a:gd name="T90" fmla="*/ 898 w 489"/>
                <a:gd name="T91" fmla="*/ 184 h 321"/>
                <a:gd name="T92" fmla="*/ 935 w 489"/>
                <a:gd name="T93" fmla="*/ 208 h 321"/>
                <a:gd name="T94" fmla="*/ 1017 w 489"/>
                <a:gd name="T95" fmla="*/ 208 h 321"/>
                <a:gd name="T96" fmla="*/ 1036 w 489"/>
                <a:gd name="T97" fmla="*/ 196 h 321"/>
                <a:gd name="T98" fmla="*/ 1157 w 489"/>
                <a:gd name="T99" fmla="*/ 248 h 321"/>
                <a:gd name="T100" fmla="*/ 1178 w 489"/>
                <a:gd name="T101" fmla="*/ 314 h 321"/>
                <a:gd name="T102" fmla="*/ 1178 w 489"/>
                <a:gd name="T103" fmla="*/ 352 h 321"/>
                <a:gd name="T104" fmla="*/ 1216 w 489"/>
                <a:gd name="T105" fmla="*/ 404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26"/>
            <p:cNvSpPr/>
            <p:nvPr/>
          </p:nvSpPr>
          <p:spPr bwMode="gray">
            <a:xfrm>
              <a:off x="5072054" y="3606818"/>
              <a:ext cx="512835" cy="657725"/>
            </a:xfrm>
            <a:custGeom>
              <a:avLst/>
              <a:gdLst>
                <a:gd name="T0" fmla="*/ 218 w 305"/>
                <a:gd name="T1" fmla="*/ 0 h 385"/>
                <a:gd name="T2" fmla="*/ 319 w 305"/>
                <a:gd name="T3" fmla="*/ 53 h 385"/>
                <a:gd name="T4" fmla="*/ 438 w 305"/>
                <a:gd name="T5" fmla="*/ 109 h 385"/>
                <a:gd name="T6" fmla="*/ 498 w 305"/>
                <a:gd name="T7" fmla="*/ 161 h 385"/>
                <a:gd name="T8" fmla="*/ 598 w 305"/>
                <a:gd name="T9" fmla="*/ 227 h 385"/>
                <a:gd name="T10" fmla="*/ 676 w 305"/>
                <a:gd name="T11" fmla="*/ 241 h 385"/>
                <a:gd name="T12" fmla="*/ 619 w 305"/>
                <a:gd name="T13" fmla="*/ 241 h 385"/>
                <a:gd name="T14" fmla="*/ 577 w 305"/>
                <a:gd name="T15" fmla="*/ 295 h 385"/>
                <a:gd name="T16" fmla="*/ 619 w 305"/>
                <a:gd name="T17" fmla="*/ 375 h 385"/>
                <a:gd name="T18" fmla="*/ 718 w 305"/>
                <a:gd name="T19" fmla="*/ 416 h 385"/>
                <a:gd name="T20" fmla="*/ 718 w 305"/>
                <a:gd name="T21" fmla="*/ 497 h 385"/>
                <a:gd name="T22" fmla="*/ 697 w 305"/>
                <a:gd name="T23" fmla="*/ 538 h 385"/>
                <a:gd name="T24" fmla="*/ 656 w 305"/>
                <a:gd name="T25" fmla="*/ 523 h 385"/>
                <a:gd name="T26" fmla="*/ 676 w 305"/>
                <a:gd name="T27" fmla="*/ 578 h 385"/>
                <a:gd name="T28" fmla="*/ 656 w 305"/>
                <a:gd name="T29" fmla="*/ 604 h 385"/>
                <a:gd name="T30" fmla="*/ 559 w 305"/>
                <a:gd name="T31" fmla="*/ 643 h 385"/>
                <a:gd name="T32" fmla="*/ 458 w 305"/>
                <a:gd name="T33" fmla="*/ 643 h 385"/>
                <a:gd name="T34" fmla="*/ 377 w 305"/>
                <a:gd name="T35" fmla="*/ 618 h 385"/>
                <a:gd name="T36" fmla="*/ 319 w 305"/>
                <a:gd name="T37" fmla="*/ 643 h 385"/>
                <a:gd name="T38" fmla="*/ 338 w 305"/>
                <a:gd name="T39" fmla="*/ 604 h 385"/>
                <a:gd name="T40" fmla="*/ 300 w 305"/>
                <a:gd name="T41" fmla="*/ 618 h 385"/>
                <a:gd name="T42" fmla="*/ 199 w 305"/>
                <a:gd name="T43" fmla="*/ 523 h 385"/>
                <a:gd name="T44" fmla="*/ 179 w 305"/>
                <a:gd name="T45" fmla="*/ 443 h 385"/>
                <a:gd name="T46" fmla="*/ 179 w 305"/>
                <a:gd name="T47" fmla="*/ 363 h 385"/>
                <a:gd name="T48" fmla="*/ 179 w 305"/>
                <a:gd name="T49" fmla="*/ 267 h 385"/>
                <a:gd name="T50" fmla="*/ 60 w 305"/>
                <a:gd name="T51" fmla="*/ 255 h 385"/>
                <a:gd name="T52" fmla="*/ 0 w 305"/>
                <a:gd name="T53" fmla="*/ 227 h 385"/>
                <a:gd name="T54" fmla="*/ 79 w 305"/>
                <a:gd name="T55" fmla="*/ 202 h 385"/>
                <a:gd name="T56" fmla="*/ 101 w 305"/>
                <a:gd name="T57" fmla="*/ 67 h 385"/>
                <a:gd name="T58" fmla="*/ 179 w 305"/>
                <a:gd name="T59" fmla="*/ 94 h 385"/>
                <a:gd name="T60" fmla="*/ 259 w 305"/>
                <a:gd name="T61" fmla="*/ 80 h 385"/>
                <a:gd name="T62" fmla="*/ 199 w 305"/>
                <a:gd name="T63" fmla="*/ 27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7"/>
            <p:cNvSpPr/>
            <p:nvPr/>
          </p:nvSpPr>
          <p:spPr bwMode="gray">
            <a:xfrm>
              <a:off x="4615266" y="3401953"/>
              <a:ext cx="634739" cy="614595"/>
            </a:xfrm>
            <a:custGeom>
              <a:avLst/>
              <a:gdLst>
                <a:gd name="T0" fmla="*/ 500 w 377"/>
                <a:gd name="T1" fmla="*/ 13 h 361"/>
                <a:gd name="T2" fmla="*/ 621 w 377"/>
                <a:gd name="T3" fmla="*/ 0 h 361"/>
                <a:gd name="T4" fmla="*/ 661 w 377"/>
                <a:gd name="T5" fmla="*/ 27 h 361"/>
                <a:gd name="T6" fmla="*/ 761 w 377"/>
                <a:gd name="T7" fmla="*/ 40 h 361"/>
                <a:gd name="T8" fmla="*/ 803 w 377"/>
                <a:gd name="T9" fmla="*/ 27 h 361"/>
                <a:gd name="T10" fmla="*/ 842 w 377"/>
                <a:gd name="T11" fmla="*/ 27 h 361"/>
                <a:gd name="T12" fmla="*/ 701 w 377"/>
                <a:gd name="T13" fmla="*/ 105 h 361"/>
                <a:gd name="T14" fmla="*/ 681 w 377"/>
                <a:gd name="T15" fmla="*/ 144 h 361"/>
                <a:gd name="T16" fmla="*/ 701 w 377"/>
                <a:gd name="T17" fmla="*/ 158 h 361"/>
                <a:gd name="T18" fmla="*/ 722 w 377"/>
                <a:gd name="T19" fmla="*/ 158 h 361"/>
                <a:gd name="T20" fmla="*/ 803 w 377"/>
                <a:gd name="T21" fmla="*/ 210 h 361"/>
                <a:gd name="T22" fmla="*/ 881 w 377"/>
                <a:gd name="T23" fmla="*/ 210 h 361"/>
                <a:gd name="T24" fmla="*/ 881 w 377"/>
                <a:gd name="T25" fmla="*/ 239 h 361"/>
                <a:gd name="T26" fmla="*/ 941 w 377"/>
                <a:gd name="T27" fmla="*/ 252 h 361"/>
                <a:gd name="T28" fmla="*/ 941 w 377"/>
                <a:gd name="T29" fmla="*/ 279 h 361"/>
                <a:gd name="T30" fmla="*/ 881 w 377"/>
                <a:gd name="T31" fmla="*/ 316 h 361"/>
                <a:gd name="T32" fmla="*/ 881 w 377"/>
                <a:gd name="T33" fmla="*/ 292 h 361"/>
                <a:gd name="T34" fmla="*/ 821 w 377"/>
                <a:gd name="T35" fmla="*/ 265 h 361"/>
                <a:gd name="T36" fmla="*/ 782 w 377"/>
                <a:gd name="T37" fmla="*/ 265 h 361"/>
                <a:gd name="T38" fmla="*/ 782 w 377"/>
                <a:gd name="T39" fmla="*/ 344 h 361"/>
                <a:gd name="T40" fmla="*/ 761 w 377"/>
                <a:gd name="T41" fmla="*/ 396 h 361"/>
                <a:gd name="T42" fmla="*/ 701 w 377"/>
                <a:gd name="T43" fmla="*/ 396 h 361"/>
                <a:gd name="T44" fmla="*/ 681 w 377"/>
                <a:gd name="T45" fmla="*/ 409 h 361"/>
                <a:gd name="T46" fmla="*/ 722 w 377"/>
                <a:gd name="T47" fmla="*/ 422 h 361"/>
                <a:gd name="T48" fmla="*/ 743 w 377"/>
                <a:gd name="T49" fmla="*/ 450 h 361"/>
                <a:gd name="T50" fmla="*/ 803 w 377"/>
                <a:gd name="T51" fmla="*/ 474 h 361"/>
                <a:gd name="T52" fmla="*/ 860 w 377"/>
                <a:gd name="T53" fmla="*/ 462 h 361"/>
                <a:gd name="T54" fmla="*/ 881 w 377"/>
                <a:gd name="T55" fmla="*/ 554 h 361"/>
                <a:gd name="T56" fmla="*/ 761 w 377"/>
                <a:gd name="T57" fmla="*/ 594 h 361"/>
                <a:gd name="T58" fmla="*/ 743 w 377"/>
                <a:gd name="T59" fmla="*/ 580 h 361"/>
                <a:gd name="T60" fmla="*/ 722 w 377"/>
                <a:gd name="T61" fmla="*/ 594 h 361"/>
                <a:gd name="T62" fmla="*/ 643 w 377"/>
                <a:gd name="T63" fmla="*/ 594 h 361"/>
                <a:gd name="T64" fmla="*/ 601 w 377"/>
                <a:gd name="T65" fmla="*/ 567 h 361"/>
                <a:gd name="T66" fmla="*/ 582 w 377"/>
                <a:gd name="T67" fmla="*/ 594 h 361"/>
                <a:gd name="T68" fmla="*/ 542 w 377"/>
                <a:gd name="T69" fmla="*/ 567 h 361"/>
                <a:gd name="T70" fmla="*/ 542 w 377"/>
                <a:gd name="T71" fmla="*/ 527 h 361"/>
                <a:gd name="T72" fmla="*/ 482 w 377"/>
                <a:gd name="T73" fmla="*/ 501 h 361"/>
                <a:gd name="T74" fmla="*/ 440 w 377"/>
                <a:gd name="T75" fmla="*/ 514 h 361"/>
                <a:gd name="T76" fmla="*/ 401 w 377"/>
                <a:gd name="T77" fmla="*/ 501 h 361"/>
                <a:gd name="T78" fmla="*/ 221 w 377"/>
                <a:gd name="T79" fmla="*/ 487 h 361"/>
                <a:gd name="T80" fmla="*/ 121 w 377"/>
                <a:gd name="T81" fmla="*/ 382 h 361"/>
                <a:gd name="T82" fmla="*/ 41 w 377"/>
                <a:gd name="T83" fmla="*/ 303 h 361"/>
                <a:gd name="T84" fmla="*/ 0 w 377"/>
                <a:gd name="T85" fmla="*/ 210 h 361"/>
                <a:gd name="T86" fmla="*/ 79 w 377"/>
                <a:gd name="T87" fmla="*/ 210 h 361"/>
                <a:gd name="T88" fmla="*/ 281 w 377"/>
                <a:gd name="T89" fmla="*/ 130 h 361"/>
                <a:gd name="T90" fmla="*/ 341 w 377"/>
                <a:gd name="T91" fmla="*/ 130 h 361"/>
                <a:gd name="T92" fmla="*/ 422 w 377"/>
                <a:gd name="T93" fmla="*/ 130 h 361"/>
                <a:gd name="T94" fmla="*/ 482 w 377"/>
                <a:gd name="T95" fmla="*/ 80 h 361"/>
                <a:gd name="T96" fmla="*/ 500 w 377"/>
                <a:gd name="T97" fmla="*/ 13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28"/>
            <p:cNvSpPr/>
            <p:nvPr/>
          </p:nvSpPr>
          <p:spPr bwMode="invGray">
            <a:xfrm>
              <a:off x="4602655" y="2842810"/>
              <a:ext cx="418956" cy="780952"/>
            </a:xfrm>
            <a:custGeom>
              <a:avLst/>
              <a:gdLst>
                <a:gd name="T0" fmla="*/ 519 w 249"/>
                <a:gd name="T1" fmla="*/ 565 h 457"/>
                <a:gd name="T2" fmla="*/ 498 w 249"/>
                <a:gd name="T3" fmla="*/ 632 h 457"/>
                <a:gd name="T4" fmla="*/ 438 w 249"/>
                <a:gd name="T5" fmla="*/ 687 h 457"/>
                <a:gd name="T6" fmla="*/ 339 w 249"/>
                <a:gd name="T7" fmla="*/ 673 h 457"/>
                <a:gd name="T8" fmla="*/ 199 w 249"/>
                <a:gd name="T9" fmla="*/ 724 h 457"/>
                <a:gd name="T10" fmla="*/ 101 w 249"/>
                <a:gd name="T11" fmla="*/ 765 h 457"/>
                <a:gd name="T12" fmla="*/ 20 w 249"/>
                <a:gd name="T13" fmla="*/ 765 h 457"/>
                <a:gd name="T14" fmla="*/ 0 w 249"/>
                <a:gd name="T15" fmla="*/ 752 h 457"/>
                <a:gd name="T16" fmla="*/ 41 w 249"/>
                <a:gd name="T17" fmla="*/ 646 h 457"/>
                <a:gd name="T18" fmla="*/ 60 w 249"/>
                <a:gd name="T19" fmla="*/ 619 h 457"/>
                <a:gd name="T20" fmla="*/ 20 w 249"/>
                <a:gd name="T21" fmla="*/ 551 h 457"/>
                <a:gd name="T22" fmla="*/ 41 w 249"/>
                <a:gd name="T23" fmla="*/ 444 h 457"/>
                <a:gd name="T24" fmla="*/ 60 w 249"/>
                <a:gd name="T25" fmla="*/ 376 h 457"/>
                <a:gd name="T26" fmla="*/ 79 w 249"/>
                <a:gd name="T27" fmla="*/ 349 h 457"/>
                <a:gd name="T28" fmla="*/ 41 w 249"/>
                <a:gd name="T29" fmla="*/ 323 h 457"/>
                <a:gd name="T30" fmla="*/ 79 w 249"/>
                <a:gd name="T31" fmla="*/ 270 h 457"/>
                <a:gd name="T32" fmla="*/ 138 w 249"/>
                <a:gd name="T33" fmla="*/ 189 h 457"/>
                <a:gd name="T34" fmla="*/ 138 w 249"/>
                <a:gd name="T35" fmla="*/ 135 h 457"/>
                <a:gd name="T36" fmla="*/ 179 w 249"/>
                <a:gd name="T37" fmla="*/ 135 h 457"/>
                <a:gd name="T38" fmla="*/ 300 w 249"/>
                <a:gd name="T39" fmla="*/ 41 h 457"/>
                <a:gd name="T40" fmla="*/ 360 w 249"/>
                <a:gd name="T41" fmla="*/ 27 h 457"/>
                <a:gd name="T42" fmla="*/ 421 w 249"/>
                <a:gd name="T43" fmla="*/ 0 h 457"/>
                <a:gd name="T44" fmla="*/ 438 w 249"/>
                <a:gd name="T45" fmla="*/ 13 h 457"/>
                <a:gd name="T46" fmla="*/ 538 w 249"/>
                <a:gd name="T47" fmla="*/ 0 h 457"/>
                <a:gd name="T48" fmla="*/ 598 w 249"/>
                <a:gd name="T49" fmla="*/ 41 h 457"/>
                <a:gd name="T50" fmla="*/ 538 w 249"/>
                <a:gd name="T51" fmla="*/ 54 h 457"/>
                <a:gd name="T52" fmla="*/ 519 w 249"/>
                <a:gd name="T53" fmla="*/ 80 h 457"/>
                <a:gd name="T54" fmla="*/ 598 w 249"/>
                <a:gd name="T55" fmla="*/ 80 h 457"/>
                <a:gd name="T56" fmla="*/ 620 w 249"/>
                <a:gd name="T57" fmla="*/ 149 h 457"/>
                <a:gd name="T58" fmla="*/ 580 w 249"/>
                <a:gd name="T59" fmla="*/ 202 h 457"/>
                <a:gd name="T60" fmla="*/ 538 w 249"/>
                <a:gd name="T61" fmla="*/ 175 h 457"/>
                <a:gd name="T62" fmla="*/ 480 w 249"/>
                <a:gd name="T63" fmla="*/ 202 h 457"/>
                <a:gd name="T64" fmla="*/ 498 w 249"/>
                <a:gd name="T65" fmla="*/ 229 h 457"/>
                <a:gd name="T66" fmla="*/ 459 w 249"/>
                <a:gd name="T67" fmla="*/ 270 h 457"/>
                <a:gd name="T68" fmla="*/ 560 w 249"/>
                <a:gd name="T69" fmla="*/ 363 h 457"/>
                <a:gd name="T70" fmla="*/ 480 w 249"/>
                <a:gd name="T71" fmla="*/ 510 h 457"/>
                <a:gd name="T72" fmla="*/ 519 w 249"/>
                <a:gd name="T73" fmla="*/ 565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29"/>
            <p:cNvSpPr/>
            <p:nvPr/>
          </p:nvSpPr>
          <p:spPr bwMode="gray">
            <a:xfrm>
              <a:off x="4157077" y="2978360"/>
              <a:ext cx="540859" cy="1038189"/>
            </a:xfrm>
            <a:custGeom>
              <a:avLst/>
              <a:gdLst>
                <a:gd name="T0" fmla="*/ 806 w 321"/>
                <a:gd name="T1" fmla="*/ 797 h 609"/>
                <a:gd name="T2" fmla="*/ 744 w 321"/>
                <a:gd name="T3" fmla="*/ 825 h 609"/>
                <a:gd name="T4" fmla="*/ 705 w 321"/>
                <a:gd name="T5" fmla="*/ 811 h 609"/>
                <a:gd name="T6" fmla="*/ 562 w 321"/>
                <a:gd name="T7" fmla="*/ 811 h 609"/>
                <a:gd name="T8" fmla="*/ 605 w 321"/>
                <a:gd name="T9" fmla="*/ 863 h 609"/>
                <a:gd name="T10" fmla="*/ 562 w 321"/>
                <a:gd name="T11" fmla="*/ 930 h 609"/>
                <a:gd name="T12" fmla="*/ 583 w 321"/>
                <a:gd name="T13" fmla="*/ 1010 h 609"/>
                <a:gd name="T14" fmla="*/ 503 w 321"/>
                <a:gd name="T15" fmla="*/ 996 h 609"/>
                <a:gd name="T16" fmla="*/ 384 w 321"/>
                <a:gd name="T17" fmla="*/ 943 h 609"/>
                <a:gd name="T18" fmla="*/ 240 w 321"/>
                <a:gd name="T19" fmla="*/ 916 h 609"/>
                <a:gd name="T20" fmla="*/ 141 w 321"/>
                <a:gd name="T21" fmla="*/ 863 h 609"/>
                <a:gd name="T22" fmla="*/ 41 w 321"/>
                <a:gd name="T23" fmla="*/ 863 h 609"/>
                <a:gd name="T24" fmla="*/ 41 w 321"/>
                <a:gd name="T25" fmla="*/ 851 h 609"/>
                <a:gd name="T26" fmla="*/ 0 w 321"/>
                <a:gd name="T27" fmla="*/ 838 h 609"/>
                <a:gd name="T28" fmla="*/ 20 w 321"/>
                <a:gd name="T29" fmla="*/ 825 h 609"/>
                <a:gd name="T30" fmla="*/ 20 w 321"/>
                <a:gd name="T31" fmla="*/ 784 h 609"/>
                <a:gd name="T32" fmla="*/ 0 w 321"/>
                <a:gd name="T33" fmla="*/ 771 h 609"/>
                <a:gd name="T34" fmla="*/ 41 w 321"/>
                <a:gd name="T35" fmla="*/ 758 h 609"/>
                <a:gd name="T36" fmla="*/ 121 w 321"/>
                <a:gd name="T37" fmla="*/ 758 h 609"/>
                <a:gd name="T38" fmla="*/ 121 w 321"/>
                <a:gd name="T39" fmla="*/ 572 h 609"/>
                <a:gd name="T40" fmla="*/ 221 w 321"/>
                <a:gd name="T41" fmla="*/ 572 h 609"/>
                <a:gd name="T42" fmla="*/ 221 w 321"/>
                <a:gd name="T43" fmla="*/ 597 h 609"/>
                <a:gd name="T44" fmla="*/ 281 w 321"/>
                <a:gd name="T45" fmla="*/ 597 h 609"/>
                <a:gd name="T46" fmla="*/ 281 w 321"/>
                <a:gd name="T47" fmla="*/ 545 h 609"/>
                <a:gd name="T48" fmla="*/ 402 w 321"/>
                <a:gd name="T49" fmla="*/ 545 h 609"/>
                <a:gd name="T50" fmla="*/ 422 w 321"/>
                <a:gd name="T51" fmla="*/ 466 h 609"/>
                <a:gd name="T52" fmla="*/ 422 w 321"/>
                <a:gd name="T53" fmla="*/ 411 h 609"/>
                <a:gd name="T54" fmla="*/ 362 w 321"/>
                <a:gd name="T55" fmla="*/ 385 h 609"/>
                <a:gd name="T56" fmla="*/ 281 w 321"/>
                <a:gd name="T57" fmla="*/ 345 h 609"/>
                <a:gd name="T58" fmla="*/ 240 w 321"/>
                <a:gd name="T59" fmla="*/ 307 h 609"/>
                <a:gd name="T60" fmla="*/ 260 w 321"/>
                <a:gd name="T61" fmla="*/ 239 h 609"/>
                <a:gd name="T62" fmla="*/ 301 w 321"/>
                <a:gd name="T63" fmla="*/ 214 h 609"/>
                <a:gd name="T64" fmla="*/ 362 w 321"/>
                <a:gd name="T65" fmla="*/ 239 h 609"/>
                <a:gd name="T66" fmla="*/ 444 w 321"/>
                <a:gd name="T67" fmla="*/ 239 h 609"/>
                <a:gd name="T68" fmla="*/ 463 w 321"/>
                <a:gd name="T69" fmla="*/ 199 h 609"/>
                <a:gd name="T70" fmla="*/ 503 w 321"/>
                <a:gd name="T71" fmla="*/ 199 h 609"/>
                <a:gd name="T72" fmla="*/ 483 w 321"/>
                <a:gd name="T73" fmla="*/ 145 h 609"/>
                <a:gd name="T74" fmla="*/ 622 w 321"/>
                <a:gd name="T75" fmla="*/ 53 h 609"/>
                <a:gd name="T76" fmla="*/ 622 w 321"/>
                <a:gd name="T77" fmla="*/ 27 h 609"/>
                <a:gd name="T78" fmla="*/ 705 w 321"/>
                <a:gd name="T79" fmla="*/ 27 h 609"/>
                <a:gd name="T80" fmla="*/ 723 w 321"/>
                <a:gd name="T81" fmla="*/ 41 h 609"/>
                <a:gd name="T82" fmla="*/ 744 w 321"/>
                <a:gd name="T83" fmla="*/ 13 h 609"/>
                <a:gd name="T84" fmla="*/ 765 w 321"/>
                <a:gd name="T85" fmla="*/ 0 h 609"/>
                <a:gd name="T86" fmla="*/ 806 w 321"/>
                <a:gd name="T87" fmla="*/ 41 h 609"/>
                <a:gd name="T88" fmla="*/ 806 w 321"/>
                <a:gd name="T89" fmla="*/ 53 h 609"/>
                <a:gd name="T90" fmla="*/ 705 w 321"/>
                <a:gd name="T91" fmla="*/ 186 h 609"/>
                <a:gd name="T92" fmla="*/ 744 w 321"/>
                <a:gd name="T93" fmla="*/ 214 h 609"/>
                <a:gd name="T94" fmla="*/ 705 w 321"/>
                <a:gd name="T95" fmla="*/ 307 h 609"/>
                <a:gd name="T96" fmla="*/ 684 w 321"/>
                <a:gd name="T97" fmla="*/ 411 h 609"/>
                <a:gd name="T98" fmla="*/ 723 w 321"/>
                <a:gd name="T99" fmla="*/ 479 h 609"/>
                <a:gd name="T100" fmla="*/ 663 w 321"/>
                <a:gd name="T101" fmla="*/ 597 h 609"/>
                <a:gd name="T102" fmla="*/ 684 w 321"/>
                <a:gd name="T103" fmla="*/ 623 h 609"/>
                <a:gd name="T104" fmla="*/ 723 w 321"/>
                <a:gd name="T105" fmla="*/ 716 h 609"/>
                <a:gd name="T106" fmla="*/ 806 w 321"/>
                <a:gd name="T107" fmla="*/ 797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30"/>
            <p:cNvSpPr/>
            <p:nvPr/>
          </p:nvSpPr>
          <p:spPr bwMode="invGray">
            <a:xfrm>
              <a:off x="4056191" y="2992223"/>
              <a:ext cx="295651" cy="534498"/>
            </a:xfrm>
            <a:custGeom>
              <a:avLst/>
              <a:gdLst>
                <a:gd name="T0" fmla="*/ 423 w 177"/>
                <a:gd name="T1" fmla="*/ 201 h 313"/>
                <a:gd name="T2" fmla="*/ 386 w 177"/>
                <a:gd name="T3" fmla="*/ 173 h 313"/>
                <a:gd name="T4" fmla="*/ 288 w 177"/>
                <a:gd name="T5" fmla="*/ 149 h 313"/>
                <a:gd name="T6" fmla="*/ 327 w 177"/>
                <a:gd name="T7" fmla="*/ 53 h 313"/>
                <a:gd name="T8" fmla="*/ 309 w 177"/>
                <a:gd name="T9" fmla="*/ 0 h 313"/>
                <a:gd name="T10" fmla="*/ 175 w 177"/>
                <a:gd name="T11" fmla="*/ 93 h 313"/>
                <a:gd name="T12" fmla="*/ 154 w 177"/>
                <a:gd name="T13" fmla="*/ 187 h 313"/>
                <a:gd name="T14" fmla="*/ 97 w 177"/>
                <a:gd name="T15" fmla="*/ 201 h 313"/>
                <a:gd name="T16" fmla="*/ 20 w 177"/>
                <a:gd name="T17" fmla="*/ 241 h 313"/>
                <a:gd name="T18" fmla="*/ 0 w 177"/>
                <a:gd name="T19" fmla="*/ 280 h 313"/>
                <a:gd name="T20" fmla="*/ 97 w 177"/>
                <a:gd name="T21" fmla="*/ 322 h 313"/>
                <a:gd name="T22" fmla="*/ 97 w 177"/>
                <a:gd name="T23" fmla="*/ 375 h 313"/>
                <a:gd name="T24" fmla="*/ 116 w 177"/>
                <a:gd name="T25" fmla="*/ 402 h 313"/>
                <a:gd name="T26" fmla="*/ 97 w 177"/>
                <a:gd name="T27" fmla="*/ 442 h 313"/>
                <a:gd name="T28" fmla="*/ 116 w 177"/>
                <a:gd name="T29" fmla="*/ 468 h 313"/>
                <a:gd name="T30" fmla="*/ 230 w 177"/>
                <a:gd name="T31" fmla="*/ 523 h 313"/>
                <a:gd name="T32" fmla="*/ 272 w 177"/>
                <a:gd name="T33" fmla="*/ 523 h 313"/>
                <a:gd name="T34" fmla="*/ 272 w 177"/>
                <a:gd name="T35" fmla="*/ 497 h 313"/>
                <a:gd name="T36" fmla="*/ 309 w 177"/>
                <a:gd name="T37" fmla="*/ 456 h 313"/>
                <a:gd name="T38" fmla="*/ 288 w 177"/>
                <a:gd name="T39" fmla="*/ 402 h 313"/>
                <a:gd name="T40" fmla="*/ 272 w 177"/>
                <a:gd name="T41" fmla="*/ 402 h 313"/>
                <a:gd name="T42" fmla="*/ 250 w 177"/>
                <a:gd name="T43" fmla="*/ 349 h 313"/>
                <a:gd name="T44" fmla="*/ 288 w 177"/>
                <a:gd name="T45" fmla="*/ 349 h 313"/>
                <a:gd name="T46" fmla="*/ 288 w 177"/>
                <a:gd name="T47" fmla="*/ 294 h 313"/>
                <a:gd name="T48" fmla="*/ 327 w 177"/>
                <a:gd name="T49" fmla="*/ 294 h 313"/>
                <a:gd name="T50" fmla="*/ 365 w 177"/>
                <a:gd name="T51" fmla="*/ 308 h 313"/>
                <a:gd name="T52" fmla="*/ 386 w 177"/>
                <a:gd name="T53" fmla="*/ 227 h 313"/>
                <a:gd name="T54" fmla="*/ 423 w 177"/>
                <a:gd name="T55" fmla="*/ 201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31"/>
            <p:cNvSpPr/>
            <p:nvPr/>
          </p:nvSpPr>
          <p:spPr bwMode="invGray">
            <a:xfrm>
              <a:off x="2998293" y="2460806"/>
              <a:ext cx="1443225" cy="1434056"/>
            </a:xfrm>
            <a:custGeom>
              <a:avLst/>
              <a:gdLst>
                <a:gd name="T0" fmla="*/ 1584 w 857"/>
                <a:gd name="T1" fmla="*/ 798 h 841"/>
                <a:gd name="T2" fmla="*/ 1686 w 857"/>
                <a:gd name="T3" fmla="*/ 890 h 841"/>
                <a:gd name="T4" fmla="*/ 1686 w 857"/>
                <a:gd name="T5" fmla="*/ 943 h 841"/>
                <a:gd name="T6" fmla="*/ 1847 w 857"/>
                <a:gd name="T7" fmla="*/ 1038 h 841"/>
                <a:gd name="T8" fmla="*/ 1865 w 857"/>
                <a:gd name="T9" fmla="*/ 997 h 841"/>
                <a:gd name="T10" fmla="*/ 1885 w 857"/>
                <a:gd name="T11" fmla="*/ 917 h 841"/>
                <a:gd name="T12" fmla="*/ 1847 w 857"/>
                <a:gd name="T13" fmla="*/ 866 h 841"/>
                <a:gd name="T14" fmla="*/ 1885 w 857"/>
                <a:gd name="T15" fmla="*/ 811 h 841"/>
                <a:gd name="T16" fmla="*/ 2005 w 857"/>
                <a:gd name="T17" fmla="*/ 851 h 841"/>
                <a:gd name="T18" fmla="*/ 2148 w 857"/>
                <a:gd name="T19" fmla="*/ 917 h 841"/>
                <a:gd name="T20" fmla="*/ 2005 w 857"/>
                <a:gd name="T21" fmla="*/ 1052 h 841"/>
                <a:gd name="T22" fmla="*/ 1946 w 857"/>
                <a:gd name="T23" fmla="*/ 1104 h 841"/>
                <a:gd name="T24" fmla="*/ 1847 w 857"/>
                <a:gd name="T25" fmla="*/ 1077 h 841"/>
                <a:gd name="T26" fmla="*/ 1766 w 857"/>
                <a:gd name="T27" fmla="*/ 1250 h 841"/>
                <a:gd name="T28" fmla="*/ 1745 w 857"/>
                <a:gd name="T29" fmla="*/ 1291 h 841"/>
                <a:gd name="T30" fmla="*/ 1726 w 857"/>
                <a:gd name="T31" fmla="*/ 1343 h 841"/>
                <a:gd name="T32" fmla="*/ 1584 w 857"/>
                <a:gd name="T33" fmla="*/ 1397 h 841"/>
                <a:gd name="T34" fmla="*/ 1487 w 857"/>
                <a:gd name="T35" fmla="*/ 1263 h 841"/>
                <a:gd name="T36" fmla="*/ 1445 w 857"/>
                <a:gd name="T37" fmla="*/ 1250 h 841"/>
                <a:gd name="T38" fmla="*/ 1324 w 857"/>
                <a:gd name="T39" fmla="*/ 1156 h 841"/>
                <a:gd name="T40" fmla="*/ 1244 w 857"/>
                <a:gd name="T41" fmla="*/ 1182 h 841"/>
                <a:gd name="T42" fmla="*/ 1224 w 857"/>
                <a:gd name="T43" fmla="*/ 1210 h 841"/>
                <a:gd name="T44" fmla="*/ 1203 w 857"/>
                <a:gd name="T45" fmla="*/ 1291 h 841"/>
                <a:gd name="T46" fmla="*/ 1165 w 857"/>
                <a:gd name="T47" fmla="*/ 1238 h 841"/>
                <a:gd name="T48" fmla="*/ 1043 w 857"/>
                <a:gd name="T49" fmla="*/ 1210 h 841"/>
                <a:gd name="T50" fmla="*/ 1023 w 857"/>
                <a:gd name="T51" fmla="*/ 1145 h 841"/>
                <a:gd name="T52" fmla="*/ 1144 w 857"/>
                <a:gd name="T53" fmla="*/ 1156 h 841"/>
                <a:gd name="T54" fmla="*/ 1224 w 857"/>
                <a:gd name="T55" fmla="*/ 1118 h 841"/>
                <a:gd name="T56" fmla="*/ 1165 w 857"/>
                <a:gd name="T57" fmla="*/ 1064 h 841"/>
                <a:gd name="T58" fmla="*/ 1264 w 857"/>
                <a:gd name="T59" fmla="*/ 997 h 841"/>
                <a:gd name="T60" fmla="*/ 1344 w 857"/>
                <a:gd name="T61" fmla="*/ 943 h 841"/>
                <a:gd name="T62" fmla="*/ 1203 w 857"/>
                <a:gd name="T63" fmla="*/ 679 h 841"/>
                <a:gd name="T64" fmla="*/ 1023 w 857"/>
                <a:gd name="T65" fmla="*/ 599 h 841"/>
                <a:gd name="T66" fmla="*/ 861 w 857"/>
                <a:gd name="T67" fmla="*/ 559 h 841"/>
                <a:gd name="T68" fmla="*/ 703 w 857"/>
                <a:gd name="T69" fmla="*/ 518 h 841"/>
                <a:gd name="T70" fmla="*/ 522 w 857"/>
                <a:gd name="T71" fmla="*/ 559 h 841"/>
                <a:gd name="T72" fmla="*/ 121 w 857"/>
                <a:gd name="T73" fmla="*/ 399 h 841"/>
                <a:gd name="T74" fmla="*/ 20 w 857"/>
                <a:gd name="T75" fmla="*/ 266 h 841"/>
                <a:gd name="T76" fmla="*/ 121 w 857"/>
                <a:gd name="T77" fmla="*/ 252 h 841"/>
                <a:gd name="T78" fmla="*/ 281 w 857"/>
                <a:gd name="T79" fmla="*/ 159 h 841"/>
                <a:gd name="T80" fmla="*/ 341 w 857"/>
                <a:gd name="T81" fmla="*/ 106 h 841"/>
                <a:gd name="T82" fmla="*/ 542 w 857"/>
                <a:gd name="T83" fmla="*/ 53 h 841"/>
                <a:gd name="T84" fmla="*/ 582 w 857"/>
                <a:gd name="T85" fmla="*/ 0 h 841"/>
                <a:gd name="T86" fmla="*/ 722 w 857"/>
                <a:gd name="T87" fmla="*/ 122 h 841"/>
                <a:gd name="T88" fmla="*/ 743 w 857"/>
                <a:gd name="T89" fmla="*/ 214 h 841"/>
                <a:gd name="T90" fmla="*/ 782 w 857"/>
                <a:gd name="T91" fmla="*/ 293 h 841"/>
                <a:gd name="T92" fmla="*/ 844 w 857"/>
                <a:gd name="T93" fmla="*/ 320 h 841"/>
                <a:gd name="T94" fmla="*/ 1023 w 857"/>
                <a:gd name="T95" fmla="*/ 293 h 841"/>
                <a:gd name="T96" fmla="*/ 1023 w 857"/>
                <a:gd name="T97" fmla="*/ 359 h 841"/>
                <a:gd name="T98" fmla="*/ 964 w 857"/>
                <a:gd name="T99" fmla="*/ 424 h 841"/>
                <a:gd name="T100" fmla="*/ 1083 w 857"/>
                <a:gd name="T101" fmla="*/ 546 h 841"/>
                <a:gd name="T102" fmla="*/ 1244 w 857"/>
                <a:gd name="T103" fmla="*/ 572 h 841"/>
                <a:gd name="T104" fmla="*/ 1324 w 857"/>
                <a:gd name="T105" fmla="*/ 531 h 841"/>
                <a:gd name="T106" fmla="*/ 1465 w 857"/>
                <a:gd name="T107" fmla="*/ 531 h 841"/>
                <a:gd name="T108" fmla="*/ 1565 w 857"/>
                <a:gd name="T109" fmla="*/ 559 h 841"/>
                <a:gd name="T110" fmla="*/ 1445 w 857"/>
                <a:gd name="T111" fmla="*/ 651 h 841"/>
                <a:gd name="T112" fmla="*/ 1505 w 857"/>
                <a:gd name="T113" fmla="*/ 758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32"/>
            <p:cNvSpPr/>
            <p:nvPr/>
          </p:nvSpPr>
          <p:spPr bwMode="invGray">
            <a:xfrm>
              <a:off x="3456482" y="1136115"/>
              <a:ext cx="2397436" cy="2117966"/>
            </a:xfrm>
            <a:custGeom>
              <a:avLst/>
              <a:gdLst>
                <a:gd name="T0" fmla="*/ 41 w 1425"/>
                <a:gd name="T1" fmla="*/ 1497 h 1241"/>
                <a:gd name="T2" fmla="*/ 158 w 1425"/>
                <a:gd name="T3" fmla="*/ 1617 h 1241"/>
                <a:gd name="T4" fmla="*/ 339 w 1425"/>
                <a:gd name="T5" fmla="*/ 1629 h 1241"/>
                <a:gd name="T6" fmla="*/ 279 w 1425"/>
                <a:gd name="T7" fmla="*/ 1722 h 1241"/>
                <a:gd name="T8" fmla="*/ 538 w 1425"/>
                <a:gd name="T9" fmla="*/ 1885 h 1241"/>
                <a:gd name="T10" fmla="*/ 639 w 1425"/>
                <a:gd name="T11" fmla="*/ 1829 h 1241"/>
                <a:gd name="T12" fmla="*/ 879 w 1425"/>
                <a:gd name="T13" fmla="*/ 1843 h 1241"/>
                <a:gd name="T14" fmla="*/ 819 w 1425"/>
                <a:gd name="T15" fmla="*/ 2070 h 1241"/>
                <a:gd name="T16" fmla="*/ 1058 w 1425"/>
                <a:gd name="T17" fmla="*/ 2004 h 1241"/>
                <a:gd name="T18" fmla="*/ 1240 w 1425"/>
                <a:gd name="T19" fmla="*/ 1856 h 1241"/>
                <a:gd name="T20" fmla="*/ 1396 w 1425"/>
                <a:gd name="T21" fmla="*/ 2043 h 1241"/>
                <a:gd name="T22" fmla="*/ 1498 w 1425"/>
                <a:gd name="T23" fmla="*/ 2004 h 1241"/>
                <a:gd name="T24" fmla="*/ 1657 w 1425"/>
                <a:gd name="T25" fmla="*/ 1856 h 1241"/>
                <a:gd name="T26" fmla="*/ 1758 w 1425"/>
                <a:gd name="T27" fmla="*/ 1829 h 1241"/>
                <a:gd name="T28" fmla="*/ 1837 w 1425"/>
                <a:gd name="T29" fmla="*/ 1829 h 1241"/>
                <a:gd name="T30" fmla="*/ 1998 w 1425"/>
                <a:gd name="T31" fmla="*/ 1712 h 1241"/>
                <a:gd name="T32" fmla="*/ 2155 w 1425"/>
                <a:gd name="T33" fmla="*/ 1684 h 1241"/>
                <a:gd name="T34" fmla="*/ 2236 w 1425"/>
                <a:gd name="T35" fmla="*/ 1536 h 1241"/>
                <a:gd name="T36" fmla="*/ 2355 w 1425"/>
                <a:gd name="T37" fmla="*/ 1522 h 1241"/>
                <a:gd name="T38" fmla="*/ 2515 w 1425"/>
                <a:gd name="T39" fmla="*/ 1456 h 1241"/>
                <a:gd name="T40" fmla="*/ 2715 w 1425"/>
                <a:gd name="T41" fmla="*/ 1376 h 1241"/>
                <a:gd name="T42" fmla="*/ 2814 w 1425"/>
                <a:gd name="T43" fmla="*/ 1536 h 1241"/>
                <a:gd name="T44" fmla="*/ 2933 w 1425"/>
                <a:gd name="T45" fmla="*/ 1482 h 1241"/>
                <a:gd name="T46" fmla="*/ 2933 w 1425"/>
                <a:gd name="T47" fmla="*/ 1403 h 1241"/>
                <a:gd name="T48" fmla="*/ 3374 w 1425"/>
                <a:gd name="T49" fmla="*/ 1310 h 1241"/>
                <a:gd name="T50" fmla="*/ 3434 w 1425"/>
                <a:gd name="T51" fmla="*/ 1217 h 1241"/>
                <a:gd name="T52" fmla="*/ 3274 w 1425"/>
                <a:gd name="T53" fmla="*/ 1122 h 1241"/>
                <a:gd name="T54" fmla="*/ 3155 w 1425"/>
                <a:gd name="T55" fmla="*/ 934 h 1241"/>
                <a:gd name="T56" fmla="*/ 3334 w 1425"/>
                <a:gd name="T57" fmla="*/ 934 h 1241"/>
                <a:gd name="T58" fmla="*/ 3374 w 1425"/>
                <a:gd name="T59" fmla="*/ 788 h 1241"/>
                <a:gd name="T60" fmla="*/ 3233 w 1425"/>
                <a:gd name="T61" fmla="*/ 721 h 1241"/>
                <a:gd name="T62" fmla="*/ 3472 w 1425"/>
                <a:gd name="T63" fmla="*/ 493 h 1241"/>
                <a:gd name="T64" fmla="*/ 3554 w 1425"/>
                <a:gd name="T65" fmla="*/ 214 h 1241"/>
                <a:gd name="T66" fmla="*/ 3355 w 1425"/>
                <a:gd name="T67" fmla="*/ 214 h 1241"/>
                <a:gd name="T68" fmla="*/ 3155 w 1425"/>
                <a:gd name="T69" fmla="*/ 122 h 1241"/>
                <a:gd name="T70" fmla="*/ 2974 w 1425"/>
                <a:gd name="T71" fmla="*/ 109 h 1241"/>
                <a:gd name="T72" fmla="*/ 2914 w 1425"/>
                <a:gd name="T73" fmla="*/ 0 h 1241"/>
                <a:gd name="T74" fmla="*/ 2896 w 1425"/>
                <a:gd name="T75" fmla="*/ 109 h 1241"/>
                <a:gd name="T76" fmla="*/ 2814 w 1425"/>
                <a:gd name="T77" fmla="*/ 280 h 1241"/>
                <a:gd name="T78" fmla="*/ 2795 w 1425"/>
                <a:gd name="T79" fmla="*/ 401 h 1241"/>
                <a:gd name="T80" fmla="*/ 2476 w 1425"/>
                <a:gd name="T81" fmla="*/ 466 h 1241"/>
                <a:gd name="T82" fmla="*/ 2476 w 1425"/>
                <a:gd name="T83" fmla="*/ 721 h 1241"/>
                <a:gd name="T84" fmla="*/ 2634 w 1425"/>
                <a:gd name="T85" fmla="*/ 695 h 1241"/>
                <a:gd name="T86" fmla="*/ 2836 w 1425"/>
                <a:gd name="T87" fmla="*/ 748 h 1241"/>
                <a:gd name="T88" fmla="*/ 2836 w 1425"/>
                <a:gd name="T89" fmla="*/ 841 h 1241"/>
                <a:gd name="T90" fmla="*/ 2596 w 1425"/>
                <a:gd name="T91" fmla="*/ 895 h 1241"/>
                <a:gd name="T92" fmla="*/ 2476 w 1425"/>
                <a:gd name="T93" fmla="*/ 988 h 1241"/>
                <a:gd name="T94" fmla="*/ 2155 w 1425"/>
                <a:gd name="T95" fmla="*/ 1109 h 1241"/>
                <a:gd name="T96" fmla="*/ 1897 w 1425"/>
                <a:gd name="T97" fmla="*/ 1082 h 1241"/>
                <a:gd name="T98" fmla="*/ 1916 w 1425"/>
                <a:gd name="T99" fmla="*/ 1255 h 1241"/>
                <a:gd name="T100" fmla="*/ 1596 w 1425"/>
                <a:gd name="T101" fmla="*/ 1415 h 1241"/>
                <a:gd name="T102" fmla="*/ 1139 w 1425"/>
                <a:gd name="T103" fmla="*/ 1469 h 1241"/>
                <a:gd name="T104" fmla="*/ 879 w 1425"/>
                <a:gd name="T105" fmla="*/ 1482 h 1241"/>
                <a:gd name="T106" fmla="*/ 620 w 1425"/>
                <a:gd name="T107" fmla="*/ 1441 h 1241"/>
                <a:gd name="T108" fmla="*/ 239 w 1425"/>
                <a:gd name="T109" fmla="*/ 1363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33"/>
            <p:cNvSpPr/>
            <p:nvPr/>
          </p:nvSpPr>
          <p:spPr bwMode="invGray">
            <a:xfrm>
              <a:off x="1248207" y="1491933"/>
              <a:ext cx="2142419" cy="1762148"/>
            </a:xfrm>
            <a:custGeom>
              <a:avLst/>
              <a:gdLst>
                <a:gd name="T0" fmla="*/ 3140 w 1273"/>
                <a:gd name="T1" fmla="*/ 960 h 1033"/>
                <a:gd name="T2" fmla="*/ 3099 w 1273"/>
                <a:gd name="T3" fmla="*/ 1052 h 1033"/>
                <a:gd name="T4" fmla="*/ 2939 w 1273"/>
                <a:gd name="T5" fmla="*/ 1052 h 1033"/>
                <a:gd name="T6" fmla="*/ 2879 w 1273"/>
                <a:gd name="T7" fmla="*/ 1105 h 1033"/>
                <a:gd name="T8" fmla="*/ 2699 w 1273"/>
                <a:gd name="T9" fmla="*/ 1199 h 1033"/>
                <a:gd name="T10" fmla="*/ 2620 w 1273"/>
                <a:gd name="T11" fmla="*/ 1213 h 1033"/>
                <a:gd name="T12" fmla="*/ 2339 w 1273"/>
                <a:gd name="T13" fmla="*/ 1373 h 1033"/>
                <a:gd name="T14" fmla="*/ 2200 w 1273"/>
                <a:gd name="T15" fmla="*/ 1467 h 1033"/>
                <a:gd name="T16" fmla="*/ 2300 w 1273"/>
                <a:gd name="T17" fmla="*/ 1571 h 1033"/>
                <a:gd name="T18" fmla="*/ 2222 w 1273"/>
                <a:gd name="T19" fmla="*/ 1653 h 1033"/>
                <a:gd name="T20" fmla="*/ 2239 w 1273"/>
                <a:gd name="T21" fmla="*/ 1720 h 1033"/>
                <a:gd name="T22" fmla="*/ 2101 w 1273"/>
                <a:gd name="T23" fmla="*/ 1692 h 1033"/>
                <a:gd name="T24" fmla="*/ 2018 w 1273"/>
                <a:gd name="T25" fmla="*/ 1666 h 1033"/>
                <a:gd name="T26" fmla="*/ 1841 w 1273"/>
                <a:gd name="T27" fmla="*/ 1598 h 1033"/>
                <a:gd name="T28" fmla="*/ 1500 w 1273"/>
                <a:gd name="T29" fmla="*/ 1640 h 1033"/>
                <a:gd name="T30" fmla="*/ 1282 w 1273"/>
                <a:gd name="T31" fmla="*/ 1653 h 1033"/>
                <a:gd name="T32" fmla="*/ 1079 w 1273"/>
                <a:gd name="T33" fmla="*/ 1585 h 1033"/>
                <a:gd name="T34" fmla="*/ 920 w 1273"/>
                <a:gd name="T35" fmla="*/ 1598 h 1033"/>
                <a:gd name="T36" fmla="*/ 681 w 1273"/>
                <a:gd name="T37" fmla="*/ 1545 h 1033"/>
                <a:gd name="T38" fmla="*/ 539 w 1273"/>
                <a:gd name="T39" fmla="*/ 1640 h 1033"/>
                <a:gd name="T40" fmla="*/ 381 w 1273"/>
                <a:gd name="T41" fmla="*/ 1571 h 1033"/>
                <a:gd name="T42" fmla="*/ 259 w 1273"/>
                <a:gd name="T43" fmla="*/ 1440 h 1033"/>
                <a:gd name="T44" fmla="*/ 138 w 1273"/>
                <a:gd name="T45" fmla="*/ 1332 h 1033"/>
                <a:gd name="T46" fmla="*/ 160 w 1273"/>
                <a:gd name="T47" fmla="*/ 1291 h 1033"/>
                <a:gd name="T48" fmla="*/ 101 w 1273"/>
                <a:gd name="T49" fmla="*/ 1187 h 1033"/>
                <a:gd name="T50" fmla="*/ 0 w 1273"/>
                <a:gd name="T51" fmla="*/ 1146 h 1033"/>
                <a:gd name="T52" fmla="*/ 79 w 1273"/>
                <a:gd name="T53" fmla="*/ 1146 h 1033"/>
                <a:gd name="T54" fmla="*/ 79 w 1273"/>
                <a:gd name="T55" fmla="*/ 1026 h 1033"/>
                <a:gd name="T56" fmla="*/ 60 w 1273"/>
                <a:gd name="T57" fmla="*/ 947 h 1033"/>
                <a:gd name="T58" fmla="*/ 0 w 1273"/>
                <a:gd name="T59" fmla="*/ 867 h 1033"/>
                <a:gd name="T60" fmla="*/ 221 w 1273"/>
                <a:gd name="T61" fmla="*/ 773 h 1033"/>
                <a:gd name="T62" fmla="*/ 339 w 1273"/>
                <a:gd name="T63" fmla="*/ 760 h 1033"/>
                <a:gd name="T64" fmla="*/ 381 w 1273"/>
                <a:gd name="T65" fmla="*/ 800 h 1033"/>
                <a:gd name="T66" fmla="*/ 500 w 1273"/>
                <a:gd name="T67" fmla="*/ 800 h 1033"/>
                <a:gd name="T68" fmla="*/ 759 w 1273"/>
                <a:gd name="T69" fmla="*/ 760 h 1033"/>
                <a:gd name="T70" fmla="*/ 1041 w 1273"/>
                <a:gd name="T71" fmla="*/ 708 h 1033"/>
                <a:gd name="T72" fmla="*/ 1059 w 1273"/>
                <a:gd name="T73" fmla="*/ 627 h 1033"/>
                <a:gd name="T74" fmla="*/ 1179 w 1273"/>
                <a:gd name="T75" fmla="*/ 388 h 1033"/>
                <a:gd name="T76" fmla="*/ 1140 w 1273"/>
                <a:gd name="T77" fmla="*/ 332 h 1033"/>
                <a:gd name="T78" fmla="*/ 1480 w 1273"/>
                <a:gd name="T79" fmla="*/ 374 h 1033"/>
                <a:gd name="T80" fmla="*/ 1660 w 1273"/>
                <a:gd name="T81" fmla="*/ 159 h 1033"/>
                <a:gd name="T82" fmla="*/ 1959 w 1273"/>
                <a:gd name="T83" fmla="*/ 214 h 1033"/>
                <a:gd name="T84" fmla="*/ 1959 w 1273"/>
                <a:gd name="T85" fmla="*/ 135 h 1033"/>
                <a:gd name="T86" fmla="*/ 2101 w 1273"/>
                <a:gd name="T87" fmla="*/ 66 h 1033"/>
                <a:gd name="T88" fmla="*/ 2200 w 1273"/>
                <a:gd name="T89" fmla="*/ 0 h 1033"/>
                <a:gd name="T90" fmla="*/ 2319 w 1273"/>
                <a:gd name="T91" fmla="*/ 27 h 1033"/>
                <a:gd name="T92" fmla="*/ 2319 w 1273"/>
                <a:gd name="T93" fmla="*/ 80 h 1033"/>
                <a:gd name="T94" fmla="*/ 2401 w 1273"/>
                <a:gd name="T95" fmla="*/ 186 h 1033"/>
                <a:gd name="T96" fmla="*/ 2560 w 1273"/>
                <a:gd name="T97" fmla="*/ 239 h 1033"/>
                <a:gd name="T98" fmla="*/ 2599 w 1273"/>
                <a:gd name="T99" fmla="*/ 414 h 1033"/>
                <a:gd name="T100" fmla="*/ 2539 w 1273"/>
                <a:gd name="T101" fmla="*/ 559 h 1033"/>
                <a:gd name="T102" fmla="*/ 2782 w 1273"/>
                <a:gd name="T103" fmla="*/ 615 h 1033"/>
                <a:gd name="T104" fmla="*/ 3021 w 1273"/>
                <a:gd name="T105" fmla="*/ 732 h 1033"/>
                <a:gd name="T106" fmla="*/ 3082 w 1273"/>
                <a:gd name="T107" fmla="*/ 800 h 1033"/>
                <a:gd name="T108" fmla="*/ 3179 w 1273"/>
                <a:gd name="T109" fmla="*/ 947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34"/>
            <p:cNvSpPr/>
            <p:nvPr/>
          </p:nvSpPr>
          <p:spPr bwMode="invGray">
            <a:xfrm>
              <a:off x="5706793" y="4726645"/>
              <a:ext cx="214382" cy="440537"/>
            </a:xfrm>
            <a:custGeom>
              <a:avLst/>
              <a:gdLst>
                <a:gd name="T0" fmla="*/ 55 w 129"/>
                <a:gd name="T1" fmla="*/ 395 h 257"/>
                <a:gd name="T2" fmla="*/ 75 w 129"/>
                <a:gd name="T3" fmla="*/ 424 h 257"/>
                <a:gd name="T4" fmla="*/ 130 w 129"/>
                <a:gd name="T5" fmla="*/ 437 h 257"/>
                <a:gd name="T6" fmla="*/ 151 w 129"/>
                <a:gd name="T7" fmla="*/ 382 h 257"/>
                <a:gd name="T8" fmla="*/ 243 w 129"/>
                <a:gd name="T9" fmla="*/ 315 h 257"/>
                <a:gd name="T10" fmla="*/ 243 w 129"/>
                <a:gd name="T11" fmla="*/ 218 h 257"/>
                <a:gd name="T12" fmla="*/ 280 w 129"/>
                <a:gd name="T13" fmla="*/ 164 h 257"/>
                <a:gd name="T14" fmla="*/ 300 w 129"/>
                <a:gd name="T15" fmla="*/ 122 h 257"/>
                <a:gd name="T16" fmla="*/ 263 w 129"/>
                <a:gd name="T17" fmla="*/ 96 h 257"/>
                <a:gd name="T18" fmla="*/ 243 w 129"/>
                <a:gd name="T19" fmla="*/ 0 h 257"/>
                <a:gd name="T20" fmla="*/ 151 w 129"/>
                <a:gd name="T21" fmla="*/ 41 h 257"/>
                <a:gd name="T22" fmla="*/ 114 w 129"/>
                <a:gd name="T23" fmla="*/ 41 h 257"/>
                <a:gd name="T24" fmla="*/ 130 w 129"/>
                <a:gd name="T25" fmla="*/ 69 h 257"/>
                <a:gd name="T26" fmla="*/ 55 w 129"/>
                <a:gd name="T27" fmla="*/ 122 h 257"/>
                <a:gd name="T28" fmla="*/ 55 w 129"/>
                <a:gd name="T29" fmla="*/ 191 h 257"/>
                <a:gd name="T30" fmla="*/ 0 w 129"/>
                <a:gd name="T31" fmla="*/ 231 h 257"/>
                <a:gd name="T32" fmla="*/ 18 w 129"/>
                <a:gd name="T33" fmla="*/ 286 h 257"/>
                <a:gd name="T34" fmla="*/ 38 w 129"/>
                <a:gd name="T35" fmla="*/ 382 h 257"/>
                <a:gd name="T36" fmla="*/ 55 w 129"/>
                <a:gd name="T37" fmla="*/ 395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9525">
              <a:solidFill>
                <a:schemeClr val="bg1"/>
              </a:solidFill>
              <a:prstDash val="solid"/>
              <a:round/>
            </a:ln>
            <a:effectLst/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1" name="Oval 7"/>
          <p:cNvSpPr>
            <a:spLocks noChangeArrowheads="1"/>
          </p:cNvSpPr>
          <p:nvPr/>
        </p:nvSpPr>
        <p:spPr bwMode="auto">
          <a:xfrm>
            <a:off x="6352747" y="2256042"/>
            <a:ext cx="941748" cy="944856"/>
          </a:xfrm>
          <a:prstGeom prst="ellipse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394938" y="2551418"/>
            <a:ext cx="336108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点击输入简要文字内容，文字内容需概括精炼，不用多余的文字修饰，言简意赅的说明分项内容。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394939" y="219789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标题内容</a:t>
            </a:r>
            <a:endParaRPr lang="zh-CN" altLang="en-US" sz="2000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6352747" y="3520165"/>
            <a:ext cx="941748" cy="944856"/>
          </a:xfrm>
          <a:prstGeom prst="ellipse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7394938" y="3815541"/>
            <a:ext cx="336108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点击输入简要文字内容，文字内容需概括精炼，不用多余的文字修饰，言简意赅的说明分项内容。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394939" y="346201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标题内容</a:t>
            </a:r>
            <a:endParaRPr lang="zh-CN" altLang="en-US" sz="2000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352747" y="4784288"/>
            <a:ext cx="941748" cy="944856"/>
          </a:xfrm>
          <a:prstGeom prst="ellipse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7394938" y="5079664"/>
            <a:ext cx="336108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点击输入简要文字内容，文字内容需概括精炼，不用多余的文字修饰，言简意赅的说明分项内容。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394939" y="472614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标题内容</a:t>
            </a:r>
            <a:endParaRPr lang="zh-CN" altLang="en-US" sz="2000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80" name="任意多边形: 形状 45"/>
          <p:cNvSpPr/>
          <p:nvPr/>
        </p:nvSpPr>
        <p:spPr>
          <a:xfrm>
            <a:off x="3033983" y="4375385"/>
            <a:ext cx="248722" cy="373083"/>
          </a:xfrm>
          <a:custGeom>
            <a:avLst/>
            <a:gdLst/>
            <a:ahLst/>
            <a:cxnLst/>
            <a:rect l="l" t="t" r="r" b="b"/>
            <a:pathLst>
              <a:path w="321129" h="481693">
                <a:moveTo>
                  <a:pt x="160564" y="0"/>
                </a:moveTo>
                <a:cubicBezTo>
                  <a:pt x="204887" y="0"/>
                  <a:pt x="242728" y="15680"/>
                  <a:pt x="274088" y="47041"/>
                </a:cubicBezTo>
                <a:cubicBezTo>
                  <a:pt x="305449" y="78401"/>
                  <a:pt x="321129" y="116242"/>
                  <a:pt x="321129" y="160565"/>
                </a:cubicBezTo>
                <a:cubicBezTo>
                  <a:pt x="321129" y="183353"/>
                  <a:pt x="317679" y="202065"/>
                  <a:pt x="310780" y="216700"/>
                </a:cubicBezTo>
                <a:lnTo>
                  <a:pt x="196629" y="459428"/>
                </a:lnTo>
                <a:cubicBezTo>
                  <a:pt x="193284" y="466327"/>
                  <a:pt x="188318" y="471763"/>
                  <a:pt x="181733" y="475735"/>
                </a:cubicBezTo>
                <a:cubicBezTo>
                  <a:pt x="175147" y="479707"/>
                  <a:pt x="168091" y="481693"/>
                  <a:pt x="160564" y="481693"/>
                </a:cubicBezTo>
                <a:cubicBezTo>
                  <a:pt x="153038" y="481693"/>
                  <a:pt x="145982" y="479707"/>
                  <a:pt x="139396" y="475735"/>
                </a:cubicBezTo>
                <a:cubicBezTo>
                  <a:pt x="132811" y="471763"/>
                  <a:pt x="127950" y="466327"/>
                  <a:pt x="124814" y="459428"/>
                </a:cubicBezTo>
                <a:lnTo>
                  <a:pt x="10349" y="216700"/>
                </a:lnTo>
                <a:cubicBezTo>
                  <a:pt x="3450" y="202065"/>
                  <a:pt x="0" y="183353"/>
                  <a:pt x="0" y="160565"/>
                </a:cubicBezTo>
                <a:cubicBezTo>
                  <a:pt x="0" y="116242"/>
                  <a:pt x="15680" y="78401"/>
                  <a:pt x="47040" y="47041"/>
                </a:cubicBezTo>
                <a:cubicBezTo>
                  <a:pt x="78401" y="15680"/>
                  <a:pt x="116242" y="0"/>
                  <a:pt x="160564" y="0"/>
                </a:cubicBezTo>
                <a:close/>
                <a:moveTo>
                  <a:pt x="160564" y="80282"/>
                </a:moveTo>
                <a:cubicBezTo>
                  <a:pt x="138403" y="80282"/>
                  <a:pt x="119483" y="88123"/>
                  <a:pt x="103802" y="103803"/>
                </a:cubicBezTo>
                <a:cubicBezTo>
                  <a:pt x="88122" y="119483"/>
                  <a:pt x="80282" y="138403"/>
                  <a:pt x="80282" y="160565"/>
                </a:cubicBezTo>
                <a:cubicBezTo>
                  <a:pt x="80282" y="182726"/>
                  <a:pt x="88122" y="201647"/>
                  <a:pt x="103802" y="217327"/>
                </a:cubicBezTo>
                <a:cubicBezTo>
                  <a:pt x="119483" y="233007"/>
                  <a:pt x="138403" y="240847"/>
                  <a:pt x="160564" y="240847"/>
                </a:cubicBezTo>
                <a:cubicBezTo>
                  <a:pt x="182726" y="240847"/>
                  <a:pt x="201646" y="233007"/>
                  <a:pt x="217326" y="217327"/>
                </a:cubicBezTo>
                <a:cubicBezTo>
                  <a:pt x="233007" y="201647"/>
                  <a:pt x="240847" y="182726"/>
                  <a:pt x="240847" y="160565"/>
                </a:cubicBezTo>
                <a:cubicBezTo>
                  <a:pt x="240847" y="138403"/>
                  <a:pt x="233007" y="119483"/>
                  <a:pt x="217326" y="103803"/>
                </a:cubicBezTo>
                <a:cubicBezTo>
                  <a:pt x="201646" y="88123"/>
                  <a:pt x="182726" y="80282"/>
                  <a:pt x="160564" y="80282"/>
                </a:cubicBezTo>
                <a:close/>
              </a:path>
            </a:pathLst>
          </a:cu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81" name="任意多边形: 形状 46"/>
          <p:cNvSpPr/>
          <p:nvPr/>
        </p:nvSpPr>
        <p:spPr>
          <a:xfrm>
            <a:off x="4209392" y="5214587"/>
            <a:ext cx="248722" cy="373083"/>
          </a:xfrm>
          <a:custGeom>
            <a:avLst/>
            <a:gdLst/>
            <a:ahLst/>
            <a:cxnLst/>
            <a:rect l="l" t="t" r="r" b="b"/>
            <a:pathLst>
              <a:path w="321129" h="481693">
                <a:moveTo>
                  <a:pt x="160564" y="0"/>
                </a:moveTo>
                <a:cubicBezTo>
                  <a:pt x="204887" y="0"/>
                  <a:pt x="242728" y="15680"/>
                  <a:pt x="274088" y="47041"/>
                </a:cubicBezTo>
                <a:cubicBezTo>
                  <a:pt x="305449" y="78401"/>
                  <a:pt x="321129" y="116242"/>
                  <a:pt x="321129" y="160565"/>
                </a:cubicBezTo>
                <a:cubicBezTo>
                  <a:pt x="321129" y="183353"/>
                  <a:pt x="317679" y="202065"/>
                  <a:pt x="310780" y="216700"/>
                </a:cubicBezTo>
                <a:lnTo>
                  <a:pt x="196629" y="459428"/>
                </a:lnTo>
                <a:cubicBezTo>
                  <a:pt x="193284" y="466327"/>
                  <a:pt x="188318" y="471763"/>
                  <a:pt x="181733" y="475735"/>
                </a:cubicBezTo>
                <a:cubicBezTo>
                  <a:pt x="175147" y="479707"/>
                  <a:pt x="168091" y="481693"/>
                  <a:pt x="160564" y="481693"/>
                </a:cubicBezTo>
                <a:cubicBezTo>
                  <a:pt x="153038" y="481693"/>
                  <a:pt x="145982" y="479707"/>
                  <a:pt x="139396" y="475735"/>
                </a:cubicBezTo>
                <a:cubicBezTo>
                  <a:pt x="132811" y="471763"/>
                  <a:pt x="127950" y="466327"/>
                  <a:pt x="124814" y="459428"/>
                </a:cubicBezTo>
                <a:lnTo>
                  <a:pt x="10349" y="216700"/>
                </a:lnTo>
                <a:cubicBezTo>
                  <a:pt x="3450" y="202065"/>
                  <a:pt x="0" y="183353"/>
                  <a:pt x="0" y="160565"/>
                </a:cubicBezTo>
                <a:cubicBezTo>
                  <a:pt x="0" y="116242"/>
                  <a:pt x="15680" y="78401"/>
                  <a:pt x="47040" y="47041"/>
                </a:cubicBezTo>
                <a:cubicBezTo>
                  <a:pt x="78401" y="15680"/>
                  <a:pt x="116242" y="0"/>
                  <a:pt x="160564" y="0"/>
                </a:cubicBezTo>
                <a:close/>
                <a:moveTo>
                  <a:pt x="160564" y="80282"/>
                </a:moveTo>
                <a:cubicBezTo>
                  <a:pt x="138403" y="80282"/>
                  <a:pt x="119483" y="88123"/>
                  <a:pt x="103802" y="103803"/>
                </a:cubicBezTo>
                <a:cubicBezTo>
                  <a:pt x="88122" y="119483"/>
                  <a:pt x="80282" y="138403"/>
                  <a:pt x="80282" y="160565"/>
                </a:cubicBezTo>
                <a:cubicBezTo>
                  <a:pt x="80282" y="182726"/>
                  <a:pt x="88122" y="201647"/>
                  <a:pt x="103802" y="217327"/>
                </a:cubicBezTo>
                <a:cubicBezTo>
                  <a:pt x="119483" y="233007"/>
                  <a:pt x="138403" y="240847"/>
                  <a:pt x="160564" y="240847"/>
                </a:cubicBezTo>
                <a:cubicBezTo>
                  <a:pt x="182726" y="240847"/>
                  <a:pt x="201646" y="233007"/>
                  <a:pt x="217326" y="217327"/>
                </a:cubicBezTo>
                <a:cubicBezTo>
                  <a:pt x="233007" y="201647"/>
                  <a:pt x="240847" y="182726"/>
                  <a:pt x="240847" y="160565"/>
                </a:cubicBezTo>
                <a:cubicBezTo>
                  <a:pt x="240847" y="138403"/>
                  <a:pt x="233007" y="119483"/>
                  <a:pt x="217326" y="103803"/>
                </a:cubicBezTo>
                <a:cubicBezTo>
                  <a:pt x="201646" y="88123"/>
                  <a:pt x="182726" y="80282"/>
                  <a:pt x="160564" y="80282"/>
                </a:cubicBezTo>
                <a:close/>
              </a:path>
            </a:pathLst>
          </a:cu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82" name="任意多边形: 形状 47"/>
          <p:cNvSpPr/>
          <p:nvPr/>
        </p:nvSpPr>
        <p:spPr>
          <a:xfrm>
            <a:off x="3512077" y="3141849"/>
            <a:ext cx="248722" cy="373083"/>
          </a:xfrm>
          <a:custGeom>
            <a:avLst/>
            <a:gdLst/>
            <a:ahLst/>
            <a:cxnLst/>
            <a:rect l="l" t="t" r="r" b="b"/>
            <a:pathLst>
              <a:path w="321129" h="481693">
                <a:moveTo>
                  <a:pt x="160564" y="0"/>
                </a:moveTo>
                <a:cubicBezTo>
                  <a:pt x="204887" y="0"/>
                  <a:pt x="242728" y="15680"/>
                  <a:pt x="274088" y="47041"/>
                </a:cubicBezTo>
                <a:cubicBezTo>
                  <a:pt x="305449" y="78401"/>
                  <a:pt x="321129" y="116242"/>
                  <a:pt x="321129" y="160565"/>
                </a:cubicBezTo>
                <a:cubicBezTo>
                  <a:pt x="321129" y="183353"/>
                  <a:pt x="317679" y="202065"/>
                  <a:pt x="310780" y="216700"/>
                </a:cubicBezTo>
                <a:lnTo>
                  <a:pt x="196629" y="459428"/>
                </a:lnTo>
                <a:cubicBezTo>
                  <a:pt x="193284" y="466327"/>
                  <a:pt x="188318" y="471763"/>
                  <a:pt x="181733" y="475735"/>
                </a:cubicBezTo>
                <a:cubicBezTo>
                  <a:pt x="175147" y="479707"/>
                  <a:pt x="168091" y="481693"/>
                  <a:pt x="160564" y="481693"/>
                </a:cubicBezTo>
                <a:cubicBezTo>
                  <a:pt x="153038" y="481693"/>
                  <a:pt x="145982" y="479707"/>
                  <a:pt x="139396" y="475735"/>
                </a:cubicBezTo>
                <a:cubicBezTo>
                  <a:pt x="132811" y="471763"/>
                  <a:pt x="127950" y="466327"/>
                  <a:pt x="124814" y="459428"/>
                </a:cubicBezTo>
                <a:lnTo>
                  <a:pt x="10349" y="216700"/>
                </a:lnTo>
                <a:cubicBezTo>
                  <a:pt x="3450" y="202065"/>
                  <a:pt x="0" y="183353"/>
                  <a:pt x="0" y="160565"/>
                </a:cubicBezTo>
                <a:cubicBezTo>
                  <a:pt x="0" y="116242"/>
                  <a:pt x="15680" y="78401"/>
                  <a:pt x="47040" y="47041"/>
                </a:cubicBezTo>
                <a:cubicBezTo>
                  <a:pt x="78401" y="15680"/>
                  <a:pt x="116242" y="0"/>
                  <a:pt x="160564" y="0"/>
                </a:cubicBezTo>
                <a:close/>
                <a:moveTo>
                  <a:pt x="160564" y="80282"/>
                </a:moveTo>
                <a:cubicBezTo>
                  <a:pt x="138403" y="80282"/>
                  <a:pt x="119483" y="88123"/>
                  <a:pt x="103802" y="103803"/>
                </a:cubicBezTo>
                <a:cubicBezTo>
                  <a:pt x="88122" y="119483"/>
                  <a:pt x="80282" y="138403"/>
                  <a:pt x="80282" y="160565"/>
                </a:cubicBezTo>
                <a:cubicBezTo>
                  <a:pt x="80282" y="182726"/>
                  <a:pt x="88122" y="201647"/>
                  <a:pt x="103802" y="217327"/>
                </a:cubicBezTo>
                <a:cubicBezTo>
                  <a:pt x="119483" y="233007"/>
                  <a:pt x="138403" y="240847"/>
                  <a:pt x="160564" y="240847"/>
                </a:cubicBezTo>
                <a:cubicBezTo>
                  <a:pt x="182726" y="240847"/>
                  <a:pt x="201646" y="233007"/>
                  <a:pt x="217326" y="217327"/>
                </a:cubicBezTo>
                <a:cubicBezTo>
                  <a:pt x="233007" y="201647"/>
                  <a:pt x="240847" y="182726"/>
                  <a:pt x="240847" y="160565"/>
                </a:cubicBezTo>
                <a:cubicBezTo>
                  <a:pt x="240847" y="138403"/>
                  <a:pt x="233007" y="119483"/>
                  <a:pt x="217326" y="103803"/>
                </a:cubicBezTo>
                <a:cubicBezTo>
                  <a:pt x="201646" y="88123"/>
                  <a:pt x="182726" y="80282"/>
                  <a:pt x="160564" y="80282"/>
                </a:cubicBezTo>
                <a:close/>
              </a:path>
            </a:pathLst>
          </a:cu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4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900"/>
                            </p:stCondLst>
                            <p:childTnLst>
                              <p:par>
                                <p:cTn id="4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5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5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50"/>
                            </p:stCondLst>
                            <p:childTnLst>
                              <p:par>
                                <p:cTn id="6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7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/>
      <p:bldP spid="73" grpId="0"/>
      <p:bldP spid="74" grpId="0" animBg="1"/>
      <p:bldP spid="75" grpId="0"/>
      <p:bldP spid="76" grpId="0"/>
      <p:bldP spid="77" grpId="0" animBg="1"/>
      <p:bldP spid="78" grpId="0"/>
      <p:bldP spid="79" grpId="0"/>
      <p:bldP spid="80" grpId="0" animBg="1"/>
      <p:bldP spid="81" grpId="0" animBg="1"/>
      <p:bldP spid="8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151"/>
          <p:cNvSpPr/>
          <p:nvPr/>
        </p:nvSpPr>
        <p:spPr>
          <a:xfrm>
            <a:off x="464457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3" name="箭头: V 形 152"/>
          <p:cNvSpPr/>
          <p:nvPr/>
        </p:nvSpPr>
        <p:spPr>
          <a:xfrm>
            <a:off x="745335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717" y="3005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rgbClr val="45BBC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二、研究方法与思路</a:t>
            </a:r>
            <a:endParaRPr lang="zh-CN" altLang="en-US" sz="2800" dirty="0">
              <a:solidFill>
                <a:srgbClr val="45BBC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5" name="文本框 35"/>
          <p:cNvSpPr txBox="1"/>
          <p:nvPr/>
        </p:nvSpPr>
        <p:spPr>
          <a:xfrm>
            <a:off x="3274011" y="2163173"/>
            <a:ext cx="12210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添加标题</a:t>
            </a:r>
            <a:endParaRPr lang="zh-CN" altLang="en-US" sz="2000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6" name="文本框 37"/>
          <p:cNvSpPr txBox="1"/>
          <p:nvPr/>
        </p:nvSpPr>
        <p:spPr>
          <a:xfrm>
            <a:off x="3268859" y="4580048"/>
            <a:ext cx="1203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添加标题</a:t>
            </a:r>
            <a:endParaRPr lang="zh-CN" altLang="en-US" sz="2000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7" name="文本框 39"/>
          <p:cNvSpPr txBox="1"/>
          <p:nvPr/>
        </p:nvSpPr>
        <p:spPr>
          <a:xfrm>
            <a:off x="7731681" y="2163173"/>
            <a:ext cx="1265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添加标题</a:t>
            </a:r>
            <a:endParaRPr lang="zh-CN" altLang="en-US" sz="2000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8" name="文本框 41"/>
          <p:cNvSpPr txBox="1"/>
          <p:nvPr/>
        </p:nvSpPr>
        <p:spPr>
          <a:xfrm>
            <a:off x="7731680" y="4580048"/>
            <a:ext cx="1360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添加标题</a:t>
            </a:r>
            <a:endParaRPr lang="zh-CN" altLang="en-US" sz="2000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9" name="文本框 113"/>
          <p:cNvSpPr txBox="1"/>
          <p:nvPr/>
        </p:nvSpPr>
        <p:spPr>
          <a:xfrm>
            <a:off x="1963217" y="2584431"/>
            <a:ext cx="253182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Aft>
                <a:spcPts val="60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点击输入简要文字内容，文字内容需概括精炼，不用多余的文字修饰，言简意赅的说明分项内容，文字内容需概括精炼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0" name="文本框 113"/>
          <p:cNvSpPr txBox="1"/>
          <p:nvPr/>
        </p:nvSpPr>
        <p:spPr>
          <a:xfrm>
            <a:off x="1963217" y="5005247"/>
            <a:ext cx="253182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Aft>
                <a:spcPts val="60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点击输入简要文字内容，文字内容需概括精炼，不用多余的文字修饰，言简意赅的说明分项内容，文字内容需概括精炼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1" name="文本框 113"/>
          <p:cNvSpPr txBox="1"/>
          <p:nvPr/>
        </p:nvSpPr>
        <p:spPr>
          <a:xfrm>
            <a:off x="7731681" y="2543460"/>
            <a:ext cx="253182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点击输入简要文字内容，文字内容需概括精炼，不用多余的文字修饰，言简意赅的说明分项内容，文字内容需概括精炼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12" name="文本框 113"/>
          <p:cNvSpPr txBox="1"/>
          <p:nvPr/>
        </p:nvSpPr>
        <p:spPr>
          <a:xfrm>
            <a:off x="7731681" y="5005247"/>
            <a:ext cx="253182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点击输入简要文字内容，文字内容需概括精炼，不用多余的文字修饰，言简意赅的说明分项内容，文字内容需概括精炼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634389" y="1835747"/>
            <a:ext cx="2943395" cy="4042992"/>
            <a:chOff x="4553109" y="1612227"/>
            <a:chExt cx="2943395" cy="4042992"/>
          </a:xfrm>
        </p:grpSpPr>
        <p:sp>
          <p:nvSpPr>
            <p:cNvPr id="14" name="任意多边形 13"/>
            <p:cNvSpPr/>
            <p:nvPr/>
          </p:nvSpPr>
          <p:spPr>
            <a:xfrm rot="2700000" flipH="1">
              <a:off x="5662419" y="1625419"/>
              <a:ext cx="1026299" cy="2641870"/>
            </a:xfrm>
            <a:custGeom>
              <a:avLst/>
              <a:gdLst>
                <a:gd name="connsiteX0" fmla="*/ 1204282 w 2055930"/>
                <a:gd name="connsiteY0" fmla="*/ 77995 h 5294232"/>
                <a:gd name="connsiteX1" fmla="*/ 1970620 w 2055930"/>
                <a:gd name="connsiteY1" fmla="*/ 896414 h 5294232"/>
                <a:gd name="connsiteX2" fmla="*/ 1979972 w 2055930"/>
                <a:gd name="connsiteY2" fmla="*/ 909280 h 5294232"/>
                <a:gd name="connsiteX3" fmla="*/ 1998283 w 2055930"/>
                <a:gd name="connsiteY3" fmla="*/ 928836 h 5294232"/>
                <a:gd name="connsiteX4" fmla="*/ 1998283 w 2055930"/>
                <a:gd name="connsiteY4" fmla="*/ 1226095 h 5294232"/>
                <a:gd name="connsiteX5" fmla="*/ 1719939 w 2055930"/>
                <a:gd name="connsiteY5" fmla="*/ 1226095 h 5294232"/>
                <a:gd name="connsiteX6" fmla="*/ 1709641 w 2055930"/>
                <a:gd name="connsiteY6" fmla="*/ 1215098 h 5294232"/>
                <a:gd name="connsiteX7" fmla="*/ 1709642 w 2055930"/>
                <a:gd name="connsiteY7" fmla="*/ 3141183 h 5294232"/>
                <a:gd name="connsiteX8" fmla="*/ 1709852 w 2055930"/>
                <a:gd name="connsiteY8" fmla="*/ 3141183 h 5294232"/>
                <a:gd name="connsiteX9" fmla="*/ 1709852 w 2055930"/>
                <a:gd name="connsiteY9" fmla="*/ 5294232 h 5294232"/>
                <a:gd name="connsiteX10" fmla="*/ 345508 w 2055930"/>
                <a:gd name="connsiteY10" fmla="*/ 3929889 h 5294232"/>
                <a:gd name="connsiteX11" fmla="*/ 345508 w 2055930"/>
                <a:gd name="connsiteY11" fmla="*/ 3141183 h 5294232"/>
                <a:gd name="connsiteX12" fmla="*/ 346288 w 2055930"/>
                <a:gd name="connsiteY12" fmla="*/ 3141183 h 5294232"/>
                <a:gd name="connsiteX13" fmla="*/ 346287 w 2055930"/>
                <a:gd name="connsiteY13" fmla="*/ 1215100 h 5294232"/>
                <a:gd name="connsiteX14" fmla="*/ 335992 w 2055930"/>
                <a:gd name="connsiteY14" fmla="*/ 1226095 h 5294232"/>
                <a:gd name="connsiteX15" fmla="*/ 57647 w 2055930"/>
                <a:gd name="connsiteY15" fmla="*/ 1226095 h 5294232"/>
                <a:gd name="connsiteX16" fmla="*/ 57647 w 2055930"/>
                <a:gd name="connsiteY16" fmla="*/ 928836 h 5294232"/>
                <a:gd name="connsiteX17" fmla="*/ 75954 w 2055930"/>
                <a:gd name="connsiteY17" fmla="*/ 909284 h 5294232"/>
                <a:gd name="connsiteX18" fmla="*/ 85309 w 2055930"/>
                <a:gd name="connsiteY18" fmla="*/ 896413 h 5294232"/>
                <a:gd name="connsiteX19" fmla="*/ 851649 w 2055930"/>
                <a:gd name="connsiteY19" fmla="*/ 77995 h 5294232"/>
                <a:gd name="connsiteX20" fmla="*/ 1027965 w 2055930"/>
                <a:gd name="connsiteY20" fmla="*/ 0 h 5294232"/>
                <a:gd name="connsiteX21" fmla="*/ 1204282 w 2055930"/>
                <a:gd name="connsiteY21" fmla="*/ 77995 h 529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55930" h="5294232">
                  <a:moveTo>
                    <a:pt x="1204282" y="77995"/>
                  </a:moveTo>
                  <a:lnTo>
                    <a:pt x="1970620" y="896414"/>
                  </a:lnTo>
                  <a:lnTo>
                    <a:pt x="1979972" y="909280"/>
                  </a:lnTo>
                  <a:lnTo>
                    <a:pt x="1998283" y="928836"/>
                  </a:lnTo>
                  <a:cubicBezTo>
                    <a:pt x="2075146" y="1010922"/>
                    <a:pt x="2075146" y="1144010"/>
                    <a:pt x="1998283" y="1226095"/>
                  </a:cubicBezTo>
                  <a:cubicBezTo>
                    <a:pt x="1921420" y="1308181"/>
                    <a:pt x="1796802" y="1308181"/>
                    <a:pt x="1719939" y="1226095"/>
                  </a:cubicBezTo>
                  <a:lnTo>
                    <a:pt x="1709641" y="1215098"/>
                  </a:lnTo>
                  <a:lnTo>
                    <a:pt x="1709642" y="3141183"/>
                  </a:lnTo>
                  <a:lnTo>
                    <a:pt x="1709852" y="3141183"/>
                  </a:lnTo>
                  <a:lnTo>
                    <a:pt x="1709852" y="5294232"/>
                  </a:lnTo>
                  <a:lnTo>
                    <a:pt x="345508" y="3929889"/>
                  </a:lnTo>
                  <a:lnTo>
                    <a:pt x="345508" y="3141183"/>
                  </a:lnTo>
                  <a:lnTo>
                    <a:pt x="346288" y="3141183"/>
                  </a:lnTo>
                  <a:lnTo>
                    <a:pt x="346287" y="1215100"/>
                  </a:lnTo>
                  <a:lnTo>
                    <a:pt x="335992" y="1226095"/>
                  </a:lnTo>
                  <a:cubicBezTo>
                    <a:pt x="259128" y="1308181"/>
                    <a:pt x="134510" y="1308181"/>
                    <a:pt x="57647" y="1226095"/>
                  </a:cubicBezTo>
                  <a:cubicBezTo>
                    <a:pt x="-19216" y="1144009"/>
                    <a:pt x="-19216" y="1010922"/>
                    <a:pt x="57647" y="928836"/>
                  </a:cubicBezTo>
                  <a:lnTo>
                    <a:pt x="75954" y="909284"/>
                  </a:lnTo>
                  <a:lnTo>
                    <a:pt x="85309" y="896413"/>
                  </a:lnTo>
                  <a:lnTo>
                    <a:pt x="851649" y="77995"/>
                  </a:lnTo>
                  <a:cubicBezTo>
                    <a:pt x="900337" y="25998"/>
                    <a:pt x="964152" y="-1"/>
                    <a:pt x="1027965" y="0"/>
                  </a:cubicBezTo>
                  <a:cubicBezTo>
                    <a:pt x="1091779" y="-1"/>
                    <a:pt x="1155594" y="25998"/>
                    <a:pt x="1204282" y="77995"/>
                  </a:cubicBezTo>
                  <a:close/>
                </a:path>
              </a:pathLst>
            </a:cu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rot="2700000" flipV="1">
              <a:off x="5360894" y="3002218"/>
              <a:ext cx="1026299" cy="2641869"/>
            </a:xfrm>
            <a:custGeom>
              <a:avLst/>
              <a:gdLst>
                <a:gd name="connsiteX0" fmla="*/ 1204282 w 2055930"/>
                <a:gd name="connsiteY0" fmla="*/ 77995 h 5294232"/>
                <a:gd name="connsiteX1" fmla="*/ 1970620 w 2055930"/>
                <a:gd name="connsiteY1" fmla="*/ 896414 h 5294232"/>
                <a:gd name="connsiteX2" fmla="*/ 1979972 w 2055930"/>
                <a:gd name="connsiteY2" fmla="*/ 909280 h 5294232"/>
                <a:gd name="connsiteX3" fmla="*/ 1998283 w 2055930"/>
                <a:gd name="connsiteY3" fmla="*/ 928836 h 5294232"/>
                <a:gd name="connsiteX4" fmla="*/ 1998283 w 2055930"/>
                <a:gd name="connsiteY4" fmla="*/ 1226095 h 5294232"/>
                <a:gd name="connsiteX5" fmla="*/ 1719939 w 2055930"/>
                <a:gd name="connsiteY5" fmla="*/ 1226095 h 5294232"/>
                <a:gd name="connsiteX6" fmla="*/ 1709641 w 2055930"/>
                <a:gd name="connsiteY6" fmla="*/ 1215098 h 5294232"/>
                <a:gd name="connsiteX7" fmla="*/ 1709642 w 2055930"/>
                <a:gd name="connsiteY7" fmla="*/ 3141183 h 5294232"/>
                <a:gd name="connsiteX8" fmla="*/ 1709852 w 2055930"/>
                <a:gd name="connsiteY8" fmla="*/ 3141183 h 5294232"/>
                <a:gd name="connsiteX9" fmla="*/ 1709852 w 2055930"/>
                <a:gd name="connsiteY9" fmla="*/ 5294232 h 5294232"/>
                <a:gd name="connsiteX10" fmla="*/ 345508 w 2055930"/>
                <a:gd name="connsiteY10" fmla="*/ 3929889 h 5294232"/>
                <a:gd name="connsiteX11" fmla="*/ 345508 w 2055930"/>
                <a:gd name="connsiteY11" fmla="*/ 3141183 h 5294232"/>
                <a:gd name="connsiteX12" fmla="*/ 346288 w 2055930"/>
                <a:gd name="connsiteY12" fmla="*/ 3141183 h 5294232"/>
                <a:gd name="connsiteX13" fmla="*/ 346287 w 2055930"/>
                <a:gd name="connsiteY13" fmla="*/ 1215100 h 5294232"/>
                <a:gd name="connsiteX14" fmla="*/ 335992 w 2055930"/>
                <a:gd name="connsiteY14" fmla="*/ 1226095 h 5294232"/>
                <a:gd name="connsiteX15" fmla="*/ 57647 w 2055930"/>
                <a:gd name="connsiteY15" fmla="*/ 1226095 h 5294232"/>
                <a:gd name="connsiteX16" fmla="*/ 57647 w 2055930"/>
                <a:gd name="connsiteY16" fmla="*/ 928836 h 5294232"/>
                <a:gd name="connsiteX17" fmla="*/ 75954 w 2055930"/>
                <a:gd name="connsiteY17" fmla="*/ 909284 h 5294232"/>
                <a:gd name="connsiteX18" fmla="*/ 85309 w 2055930"/>
                <a:gd name="connsiteY18" fmla="*/ 896413 h 5294232"/>
                <a:gd name="connsiteX19" fmla="*/ 851649 w 2055930"/>
                <a:gd name="connsiteY19" fmla="*/ 77995 h 5294232"/>
                <a:gd name="connsiteX20" fmla="*/ 1027965 w 2055930"/>
                <a:gd name="connsiteY20" fmla="*/ 0 h 5294232"/>
                <a:gd name="connsiteX21" fmla="*/ 1204282 w 2055930"/>
                <a:gd name="connsiteY21" fmla="*/ 77995 h 529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55930" h="5294232">
                  <a:moveTo>
                    <a:pt x="1204282" y="77995"/>
                  </a:moveTo>
                  <a:lnTo>
                    <a:pt x="1970620" y="896414"/>
                  </a:lnTo>
                  <a:lnTo>
                    <a:pt x="1979972" y="909280"/>
                  </a:lnTo>
                  <a:lnTo>
                    <a:pt x="1998283" y="928836"/>
                  </a:lnTo>
                  <a:cubicBezTo>
                    <a:pt x="2075146" y="1010922"/>
                    <a:pt x="2075146" y="1144010"/>
                    <a:pt x="1998283" y="1226095"/>
                  </a:cubicBezTo>
                  <a:cubicBezTo>
                    <a:pt x="1921420" y="1308181"/>
                    <a:pt x="1796802" y="1308181"/>
                    <a:pt x="1719939" y="1226095"/>
                  </a:cubicBezTo>
                  <a:lnTo>
                    <a:pt x="1709641" y="1215098"/>
                  </a:lnTo>
                  <a:lnTo>
                    <a:pt x="1709642" y="3141183"/>
                  </a:lnTo>
                  <a:lnTo>
                    <a:pt x="1709852" y="3141183"/>
                  </a:lnTo>
                  <a:lnTo>
                    <a:pt x="1709852" y="5294232"/>
                  </a:lnTo>
                  <a:lnTo>
                    <a:pt x="345508" y="3929889"/>
                  </a:lnTo>
                  <a:lnTo>
                    <a:pt x="345508" y="3141183"/>
                  </a:lnTo>
                  <a:lnTo>
                    <a:pt x="346288" y="3141183"/>
                  </a:lnTo>
                  <a:lnTo>
                    <a:pt x="346287" y="1215100"/>
                  </a:lnTo>
                  <a:lnTo>
                    <a:pt x="335992" y="1226095"/>
                  </a:lnTo>
                  <a:cubicBezTo>
                    <a:pt x="259128" y="1308181"/>
                    <a:pt x="134510" y="1308181"/>
                    <a:pt x="57647" y="1226095"/>
                  </a:cubicBezTo>
                  <a:cubicBezTo>
                    <a:pt x="-19216" y="1144009"/>
                    <a:pt x="-19216" y="1010922"/>
                    <a:pt x="57647" y="928836"/>
                  </a:cubicBezTo>
                  <a:lnTo>
                    <a:pt x="75954" y="909284"/>
                  </a:lnTo>
                  <a:lnTo>
                    <a:pt x="85309" y="896413"/>
                  </a:lnTo>
                  <a:lnTo>
                    <a:pt x="851649" y="77995"/>
                  </a:lnTo>
                  <a:cubicBezTo>
                    <a:pt x="900337" y="25998"/>
                    <a:pt x="964152" y="-1"/>
                    <a:pt x="1027965" y="0"/>
                  </a:cubicBezTo>
                  <a:cubicBezTo>
                    <a:pt x="1091779" y="-1"/>
                    <a:pt x="1155594" y="25998"/>
                    <a:pt x="1204282" y="77995"/>
                  </a:cubicBezTo>
                  <a:close/>
                </a:path>
              </a:pathLst>
            </a:cu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18900000">
              <a:off x="5346626" y="1612227"/>
              <a:ext cx="1026299" cy="2641870"/>
            </a:xfrm>
            <a:custGeom>
              <a:avLst/>
              <a:gdLst>
                <a:gd name="connsiteX0" fmla="*/ 1204282 w 2055930"/>
                <a:gd name="connsiteY0" fmla="*/ 77995 h 5294232"/>
                <a:gd name="connsiteX1" fmla="*/ 1970620 w 2055930"/>
                <a:gd name="connsiteY1" fmla="*/ 896414 h 5294232"/>
                <a:gd name="connsiteX2" fmla="*/ 1979972 w 2055930"/>
                <a:gd name="connsiteY2" fmla="*/ 909280 h 5294232"/>
                <a:gd name="connsiteX3" fmla="*/ 1998283 w 2055930"/>
                <a:gd name="connsiteY3" fmla="*/ 928836 h 5294232"/>
                <a:gd name="connsiteX4" fmla="*/ 1998283 w 2055930"/>
                <a:gd name="connsiteY4" fmla="*/ 1226095 h 5294232"/>
                <a:gd name="connsiteX5" fmla="*/ 1719939 w 2055930"/>
                <a:gd name="connsiteY5" fmla="*/ 1226095 h 5294232"/>
                <a:gd name="connsiteX6" fmla="*/ 1709641 w 2055930"/>
                <a:gd name="connsiteY6" fmla="*/ 1215098 h 5294232"/>
                <a:gd name="connsiteX7" fmla="*/ 1709642 w 2055930"/>
                <a:gd name="connsiteY7" fmla="*/ 3141183 h 5294232"/>
                <a:gd name="connsiteX8" fmla="*/ 1709852 w 2055930"/>
                <a:gd name="connsiteY8" fmla="*/ 3141183 h 5294232"/>
                <a:gd name="connsiteX9" fmla="*/ 1709852 w 2055930"/>
                <a:gd name="connsiteY9" fmla="*/ 5294232 h 5294232"/>
                <a:gd name="connsiteX10" fmla="*/ 345508 w 2055930"/>
                <a:gd name="connsiteY10" fmla="*/ 3929889 h 5294232"/>
                <a:gd name="connsiteX11" fmla="*/ 345508 w 2055930"/>
                <a:gd name="connsiteY11" fmla="*/ 3141183 h 5294232"/>
                <a:gd name="connsiteX12" fmla="*/ 346288 w 2055930"/>
                <a:gd name="connsiteY12" fmla="*/ 3141183 h 5294232"/>
                <a:gd name="connsiteX13" fmla="*/ 346287 w 2055930"/>
                <a:gd name="connsiteY13" fmla="*/ 1215100 h 5294232"/>
                <a:gd name="connsiteX14" fmla="*/ 335992 w 2055930"/>
                <a:gd name="connsiteY14" fmla="*/ 1226095 h 5294232"/>
                <a:gd name="connsiteX15" fmla="*/ 57647 w 2055930"/>
                <a:gd name="connsiteY15" fmla="*/ 1226095 h 5294232"/>
                <a:gd name="connsiteX16" fmla="*/ 57647 w 2055930"/>
                <a:gd name="connsiteY16" fmla="*/ 928836 h 5294232"/>
                <a:gd name="connsiteX17" fmla="*/ 75954 w 2055930"/>
                <a:gd name="connsiteY17" fmla="*/ 909284 h 5294232"/>
                <a:gd name="connsiteX18" fmla="*/ 85309 w 2055930"/>
                <a:gd name="connsiteY18" fmla="*/ 896413 h 5294232"/>
                <a:gd name="connsiteX19" fmla="*/ 851649 w 2055930"/>
                <a:gd name="connsiteY19" fmla="*/ 77995 h 5294232"/>
                <a:gd name="connsiteX20" fmla="*/ 1027965 w 2055930"/>
                <a:gd name="connsiteY20" fmla="*/ 0 h 5294232"/>
                <a:gd name="connsiteX21" fmla="*/ 1204282 w 2055930"/>
                <a:gd name="connsiteY21" fmla="*/ 77995 h 529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55930" h="5294232">
                  <a:moveTo>
                    <a:pt x="1204282" y="77995"/>
                  </a:moveTo>
                  <a:lnTo>
                    <a:pt x="1970620" y="896414"/>
                  </a:lnTo>
                  <a:lnTo>
                    <a:pt x="1979972" y="909280"/>
                  </a:lnTo>
                  <a:lnTo>
                    <a:pt x="1998283" y="928836"/>
                  </a:lnTo>
                  <a:cubicBezTo>
                    <a:pt x="2075146" y="1010922"/>
                    <a:pt x="2075146" y="1144010"/>
                    <a:pt x="1998283" y="1226095"/>
                  </a:cubicBezTo>
                  <a:cubicBezTo>
                    <a:pt x="1921420" y="1308181"/>
                    <a:pt x="1796802" y="1308181"/>
                    <a:pt x="1719939" y="1226095"/>
                  </a:cubicBezTo>
                  <a:lnTo>
                    <a:pt x="1709641" y="1215098"/>
                  </a:lnTo>
                  <a:lnTo>
                    <a:pt x="1709642" y="3141183"/>
                  </a:lnTo>
                  <a:lnTo>
                    <a:pt x="1709852" y="3141183"/>
                  </a:lnTo>
                  <a:lnTo>
                    <a:pt x="1709852" y="5294232"/>
                  </a:lnTo>
                  <a:lnTo>
                    <a:pt x="345508" y="3929889"/>
                  </a:lnTo>
                  <a:lnTo>
                    <a:pt x="345508" y="3141183"/>
                  </a:lnTo>
                  <a:lnTo>
                    <a:pt x="346288" y="3141183"/>
                  </a:lnTo>
                  <a:lnTo>
                    <a:pt x="346287" y="1215100"/>
                  </a:lnTo>
                  <a:lnTo>
                    <a:pt x="335992" y="1226095"/>
                  </a:lnTo>
                  <a:cubicBezTo>
                    <a:pt x="259128" y="1308181"/>
                    <a:pt x="134510" y="1308181"/>
                    <a:pt x="57647" y="1226095"/>
                  </a:cubicBezTo>
                  <a:cubicBezTo>
                    <a:pt x="-19216" y="1144009"/>
                    <a:pt x="-19216" y="1010922"/>
                    <a:pt x="57647" y="928836"/>
                  </a:cubicBezTo>
                  <a:lnTo>
                    <a:pt x="75954" y="909284"/>
                  </a:lnTo>
                  <a:lnTo>
                    <a:pt x="85309" y="896413"/>
                  </a:lnTo>
                  <a:lnTo>
                    <a:pt x="851649" y="77995"/>
                  </a:lnTo>
                  <a:cubicBezTo>
                    <a:pt x="900337" y="25998"/>
                    <a:pt x="964152" y="-1"/>
                    <a:pt x="1027965" y="0"/>
                  </a:cubicBezTo>
                  <a:cubicBezTo>
                    <a:pt x="1091779" y="-1"/>
                    <a:pt x="1155594" y="25998"/>
                    <a:pt x="1204282" y="77995"/>
                  </a:cubicBezTo>
                  <a:close/>
                </a:path>
              </a:pathLst>
            </a:cu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rot="18900000" flipH="1" flipV="1">
              <a:off x="5667586" y="3013350"/>
              <a:ext cx="1026299" cy="2641869"/>
            </a:xfrm>
            <a:custGeom>
              <a:avLst/>
              <a:gdLst>
                <a:gd name="connsiteX0" fmla="*/ 1204282 w 2055930"/>
                <a:gd name="connsiteY0" fmla="*/ 77995 h 5294232"/>
                <a:gd name="connsiteX1" fmla="*/ 1970620 w 2055930"/>
                <a:gd name="connsiteY1" fmla="*/ 896414 h 5294232"/>
                <a:gd name="connsiteX2" fmla="*/ 1979972 w 2055930"/>
                <a:gd name="connsiteY2" fmla="*/ 909280 h 5294232"/>
                <a:gd name="connsiteX3" fmla="*/ 1998283 w 2055930"/>
                <a:gd name="connsiteY3" fmla="*/ 928836 h 5294232"/>
                <a:gd name="connsiteX4" fmla="*/ 1998283 w 2055930"/>
                <a:gd name="connsiteY4" fmla="*/ 1226095 h 5294232"/>
                <a:gd name="connsiteX5" fmla="*/ 1719939 w 2055930"/>
                <a:gd name="connsiteY5" fmla="*/ 1226095 h 5294232"/>
                <a:gd name="connsiteX6" fmla="*/ 1709641 w 2055930"/>
                <a:gd name="connsiteY6" fmla="*/ 1215098 h 5294232"/>
                <a:gd name="connsiteX7" fmla="*/ 1709642 w 2055930"/>
                <a:gd name="connsiteY7" fmla="*/ 3141183 h 5294232"/>
                <a:gd name="connsiteX8" fmla="*/ 1709852 w 2055930"/>
                <a:gd name="connsiteY8" fmla="*/ 3141183 h 5294232"/>
                <a:gd name="connsiteX9" fmla="*/ 1709852 w 2055930"/>
                <a:gd name="connsiteY9" fmla="*/ 5294232 h 5294232"/>
                <a:gd name="connsiteX10" fmla="*/ 345508 w 2055930"/>
                <a:gd name="connsiteY10" fmla="*/ 3929889 h 5294232"/>
                <a:gd name="connsiteX11" fmla="*/ 345508 w 2055930"/>
                <a:gd name="connsiteY11" fmla="*/ 3141183 h 5294232"/>
                <a:gd name="connsiteX12" fmla="*/ 346288 w 2055930"/>
                <a:gd name="connsiteY12" fmla="*/ 3141183 h 5294232"/>
                <a:gd name="connsiteX13" fmla="*/ 346287 w 2055930"/>
                <a:gd name="connsiteY13" fmla="*/ 1215100 h 5294232"/>
                <a:gd name="connsiteX14" fmla="*/ 335992 w 2055930"/>
                <a:gd name="connsiteY14" fmla="*/ 1226095 h 5294232"/>
                <a:gd name="connsiteX15" fmla="*/ 57647 w 2055930"/>
                <a:gd name="connsiteY15" fmla="*/ 1226095 h 5294232"/>
                <a:gd name="connsiteX16" fmla="*/ 57647 w 2055930"/>
                <a:gd name="connsiteY16" fmla="*/ 928836 h 5294232"/>
                <a:gd name="connsiteX17" fmla="*/ 75954 w 2055930"/>
                <a:gd name="connsiteY17" fmla="*/ 909284 h 5294232"/>
                <a:gd name="connsiteX18" fmla="*/ 85309 w 2055930"/>
                <a:gd name="connsiteY18" fmla="*/ 896413 h 5294232"/>
                <a:gd name="connsiteX19" fmla="*/ 851649 w 2055930"/>
                <a:gd name="connsiteY19" fmla="*/ 77995 h 5294232"/>
                <a:gd name="connsiteX20" fmla="*/ 1027965 w 2055930"/>
                <a:gd name="connsiteY20" fmla="*/ 0 h 5294232"/>
                <a:gd name="connsiteX21" fmla="*/ 1204282 w 2055930"/>
                <a:gd name="connsiteY21" fmla="*/ 77995 h 529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55930" h="5294232">
                  <a:moveTo>
                    <a:pt x="1204282" y="77995"/>
                  </a:moveTo>
                  <a:lnTo>
                    <a:pt x="1970620" y="896414"/>
                  </a:lnTo>
                  <a:lnTo>
                    <a:pt x="1979972" y="909280"/>
                  </a:lnTo>
                  <a:lnTo>
                    <a:pt x="1998283" y="928836"/>
                  </a:lnTo>
                  <a:cubicBezTo>
                    <a:pt x="2075146" y="1010922"/>
                    <a:pt x="2075146" y="1144010"/>
                    <a:pt x="1998283" y="1226095"/>
                  </a:cubicBezTo>
                  <a:cubicBezTo>
                    <a:pt x="1921420" y="1308181"/>
                    <a:pt x="1796802" y="1308181"/>
                    <a:pt x="1719939" y="1226095"/>
                  </a:cubicBezTo>
                  <a:lnTo>
                    <a:pt x="1709641" y="1215098"/>
                  </a:lnTo>
                  <a:lnTo>
                    <a:pt x="1709642" y="3141183"/>
                  </a:lnTo>
                  <a:lnTo>
                    <a:pt x="1709852" y="3141183"/>
                  </a:lnTo>
                  <a:lnTo>
                    <a:pt x="1709852" y="5294232"/>
                  </a:lnTo>
                  <a:lnTo>
                    <a:pt x="345508" y="3929889"/>
                  </a:lnTo>
                  <a:lnTo>
                    <a:pt x="345508" y="3141183"/>
                  </a:lnTo>
                  <a:lnTo>
                    <a:pt x="346288" y="3141183"/>
                  </a:lnTo>
                  <a:lnTo>
                    <a:pt x="346287" y="1215100"/>
                  </a:lnTo>
                  <a:lnTo>
                    <a:pt x="335992" y="1226095"/>
                  </a:lnTo>
                  <a:cubicBezTo>
                    <a:pt x="259128" y="1308181"/>
                    <a:pt x="134510" y="1308181"/>
                    <a:pt x="57647" y="1226095"/>
                  </a:cubicBezTo>
                  <a:cubicBezTo>
                    <a:pt x="-19216" y="1144009"/>
                    <a:pt x="-19216" y="1010922"/>
                    <a:pt x="57647" y="928836"/>
                  </a:cubicBezTo>
                  <a:lnTo>
                    <a:pt x="75954" y="909284"/>
                  </a:lnTo>
                  <a:lnTo>
                    <a:pt x="85309" y="896413"/>
                  </a:lnTo>
                  <a:lnTo>
                    <a:pt x="851649" y="77995"/>
                  </a:lnTo>
                  <a:cubicBezTo>
                    <a:pt x="900337" y="25998"/>
                    <a:pt x="964152" y="-1"/>
                    <a:pt x="1027965" y="0"/>
                  </a:cubicBezTo>
                  <a:cubicBezTo>
                    <a:pt x="1091779" y="-1"/>
                    <a:pt x="1155594" y="25998"/>
                    <a:pt x="1204282" y="77995"/>
                  </a:cubicBezTo>
                  <a:close/>
                </a:path>
              </a:pathLst>
            </a:cu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文本框 35"/>
            <p:cNvSpPr txBox="1"/>
            <p:nvPr/>
          </p:nvSpPr>
          <p:spPr>
            <a:xfrm>
              <a:off x="5047149" y="2160598"/>
              <a:ext cx="5249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35"/>
            <p:cNvSpPr txBox="1"/>
            <p:nvPr/>
          </p:nvSpPr>
          <p:spPr>
            <a:xfrm>
              <a:off x="6571149" y="2139615"/>
              <a:ext cx="5154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35"/>
            <p:cNvSpPr txBox="1"/>
            <p:nvPr/>
          </p:nvSpPr>
          <p:spPr>
            <a:xfrm>
              <a:off x="5047149" y="4741872"/>
              <a:ext cx="5249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35"/>
            <p:cNvSpPr txBox="1"/>
            <p:nvPr/>
          </p:nvSpPr>
          <p:spPr>
            <a:xfrm>
              <a:off x="6571149" y="4720889"/>
              <a:ext cx="5154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0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151"/>
          <p:cNvSpPr/>
          <p:nvPr/>
        </p:nvSpPr>
        <p:spPr>
          <a:xfrm>
            <a:off x="464457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3" name="箭头: V 形 152"/>
          <p:cNvSpPr/>
          <p:nvPr/>
        </p:nvSpPr>
        <p:spPr>
          <a:xfrm>
            <a:off x="745335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717" y="3005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rgbClr val="45BBC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二、研究方法与思路</a:t>
            </a:r>
            <a:endParaRPr lang="zh-CN" altLang="en-US" sz="2800" dirty="0">
              <a:solidFill>
                <a:srgbClr val="45BBC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900500" y="2558561"/>
            <a:ext cx="3271997" cy="3271996"/>
            <a:chOff x="3675375" y="1545636"/>
            <a:chExt cx="2453998" cy="2453997"/>
          </a:xfrm>
          <a:solidFill>
            <a:srgbClr val="163190"/>
          </a:solidFill>
        </p:grpSpPr>
        <p:sp>
          <p:nvSpPr>
            <p:cNvPr id="6" name="Freeform: Shape 93"/>
            <p:cNvSpPr/>
            <p:nvPr/>
          </p:nvSpPr>
          <p:spPr bwMode="auto">
            <a:xfrm>
              <a:off x="3675375" y="2157566"/>
              <a:ext cx="836828" cy="612977"/>
            </a:xfrm>
            <a:custGeom>
              <a:avLst/>
              <a:gdLst>
                <a:gd name="T0" fmla="*/ 2841 w 4002"/>
                <a:gd name="T1" fmla="*/ 2324 h 2932"/>
                <a:gd name="T2" fmla="*/ 2892 w 4002"/>
                <a:gd name="T3" fmla="*/ 1898 h 2932"/>
                <a:gd name="T4" fmla="*/ 2961 w 4002"/>
                <a:gd name="T5" fmla="*/ 1752 h 2932"/>
                <a:gd name="T6" fmla="*/ 3047 w 4002"/>
                <a:gd name="T7" fmla="*/ 1715 h 2932"/>
                <a:gd name="T8" fmla="*/ 3192 w 4002"/>
                <a:gd name="T9" fmla="*/ 1777 h 2932"/>
                <a:gd name="T10" fmla="*/ 3399 w 4002"/>
                <a:gd name="T11" fmla="*/ 1912 h 2932"/>
                <a:gd name="T12" fmla="*/ 3616 w 4002"/>
                <a:gd name="T13" fmla="*/ 1948 h 2932"/>
                <a:gd name="T14" fmla="*/ 3777 w 4002"/>
                <a:gd name="T15" fmla="*/ 1900 h 2932"/>
                <a:gd name="T16" fmla="*/ 3909 w 4002"/>
                <a:gd name="T17" fmla="*/ 1778 h 2932"/>
                <a:gd name="T18" fmla="*/ 3985 w 4002"/>
                <a:gd name="T19" fmla="*/ 1610 h 2932"/>
                <a:gd name="T20" fmla="*/ 4000 w 4002"/>
                <a:gd name="T21" fmla="*/ 1424 h 2932"/>
                <a:gd name="T22" fmla="*/ 3953 w 4002"/>
                <a:gd name="T23" fmla="*/ 1248 h 2932"/>
                <a:gd name="T24" fmla="*/ 3839 w 4002"/>
                <a:gd name="T25" fmla="*/ 1111 h 2932"/>
                <a:gd name="T26" fmla="*/ 3654 w 4002"/>
                <a:gd name="T27" fmla="*/ 1042 h 2932"/>
                <a:gd name="T28" fmla="*/ 3453 w 4002"/>
                <a:gd name="T29" fmla="*/ 1068 h 2932"/>
                <a:gd name="T30" fmla="*/ 3171 w 4002"/>
                <a:gd name="T31" fmla="*/ 1204 h 2932"/>
                <a:gd name="T32" fmla="*/ 3021 w 4002"/>
                <a:gd name="T33" fmla="*/ 1229 h 2932"/>
                <a:gd name="T34" fmla="*/ 2957 w 4002"/>
                <a:gd name="T35" fmla="*/ 1181 h 2932"/>
                <a:gd name="T36" fmla="*/ 2920 w 4002"/>
                <a:gd name="T37" fmla="*/ 1051 h 2932"/>
                <a:gd name="T38" fmla="*/ 2901 w 4002"/>
                <a:gd name="T39" fmla="*/ 279 h 2932"/>
                <a:gd name="T40" fmla="*/ 2346 w 4002"/>
                <a:gd name="T41" fmla="*/ 0 h 2932"/>
                <a:gd name="T42" fmla="*/ 1946 w 4002"/>
                <a:gd name="T43" fmla="*/ 30 h 2932"/>
                <a:gd name="T44" fmla="*/ 1797 w 4002"/>
                <a:gd name="T45" fmla="*/ 95 h 2932"/>
                <a:gd name="T46" fmla="*/ 1768 w 4002"/>
                <a:gd name="T47" fmla="*/ 170 h 2932"/>
                <a:gd name="T48" fmla="*/ 1858 w 4002"/>
                <a:gd name="T49" fmla="*/ 312 h 2932"/>
                <a:gd name="T50" fmla="*/ 1961 w 4002"/>
                <a:gd name="T51" fmla="*/ 515 h 2932"/>
                <a:gd name="T52" fmla="*/ 1988 w 4002"/>
                <a:gd name="T53" fmla="*/ 745 h 2932"/>
                <a:gd name="T54" fmla="*/ 1928 w 4002"/>
                <a:gd name="T55" fmla="*/ 945 h 2932"/>
                <a:gd name="T56" fmla="*/ 1792 w 4002"/>
                <a:gd name="T57" fmla="*/ 1078 h 2932"/>
                <a:gd name="T58" fmla="*/ 1609 w 4002"/>
                <a:gd name="T59" fmla="*/ 1143 h 2932"/>
                <a:gd name="T60" fmla="*/ 1413 w 4002"/>
                <a:gd name="T61" fmla="*/ 1136 h 2932"/>
                <a:gd name="T62" fmla="*/ 1233 w 4002"/>
                <a:gd name="T63" fmla="*/ 1054 h 2932"/>
                <a:gd name="T64" fmla="*/ 1103 w 4002"/>
                <a:gd name="T65" fmla="*/ 897 h 2932"/>
                <a:gd name="T66" fmla="*/ 1053 w 4002"/>
                <a:gd name="T67" fmla="*/ 662 h 2932"/>
                <a:gd name="T68" fmla="*/ 1089 w 4002"/>
                <a:gd name="T69" fmla="*/ 419 h 2932"/>
                <a:gd name="T70" fmla="*/ 1188 w 4002"/>
                <a:gd name="T71" fmla="*/ 250 h 2932"/>
                <a:gd name="T72" fmla="*/ 1260 w 4002"/>
                <a:gd name="T73" fmla="*/ 143 h 2932"/>
                <a:gd name="T74" fmla="*/ 1215 w 4002"/>
                <a:gd name="T75" fmla="*/ 89 h 2932"/>
                <a:gd name="T76" fmla="*/ 926 w 4002"/>
                <a:gd name="T77" fmla="*/ 28 h 2932"/>
                <a:gd name="T78" fmla="*/ 173 w 4002"/>
                <a:gd name="T79" fmla="*/ 14 h 2932"/>
                <a:gd name="T80" fmla="*/ 481 w 4002"/>
                <a:gd name="T81" fmla="*/ 2929 h 2932"/>
                <a:gd name="T82" fmla="*/ 1119 w 4002"/>
                <a:gd name="T83" fmla="*/ 2893 h 2932"/>
                <a:gd name="T84" fmla="*/ 1342 w 4002"/>
                <a:gd name="T85" fmla="*/ 2830 h 2932"/>
                <a:gd name="T86" fmla="*/ 1366 w 4002"/>
                <a:gd name="T87" fmla="*/ 2786 h 2932"/>
                <a:gd name="T88" fmla="*/ 1243 w 4002"/>
                <a:gd name="T89" fmla="*/ 2619 h 2932"/>
                <a:gd name="T90" fmla="*/ 1116 w 4002"/>
                <a:gd name="T91" fmla="*/ 2365 h 2932"/>
                <a:gd name="T92" fmla="*/ 1095 w 4002"/>
                <a:gd name="T93" fmla="*/ 2169 h 2932"/>
                <a:gd name="T94" fmla="*/ 1131 w 4002"/>
                <a:gd name="T95" fmla="*/ 2021 h 2932"/>
                <a:gd name="T96" fmla="*/ 1217 w 4002"/>
                <a:gd name="T97" fmla="*/ 1911 h 2932"/>
                <a:gd name="T98" fmla="*/ 1456 w 4002"/>
                <a:gd name="T99" fmla="*/ 1810 h 2932"/>
                <a:gd name="T100" fmla="*/ 1729 w 4002"/>
                <a:gd name="T101" fmla="*/ 1830 h 2932"/>
                <a:gd name="T102" fmla="*/ 1947 w 4002"/>
                <a:gd name="T103" fmla="*/ 1974 h 2932"/>
                <a:gd name="T104" fmla="*/ 2011 w 4002"/>
                <a:gd name="T105" fmla="*/ 2107 h 2932"/>
                <a:gd name="T106" fmla="*/ 2024 w 4002"/>
                <a:gd name="T107" fmla="*/ 2280 h 2932"/>
                <a:gd name="T108" fmla="*/ 1941 w 4002"/>
                <a:gd name="T109" fmla="*/ 2573 h 2932"/>
                <a:gd name="T110" fmla="*/ 1894 w 4002"/>
                <a:gd name="T111" fmla="*/ 2764 h 2932"/>
                <a:gd name="T112" fmla="*/ 1952 w 4002"/>
                <a:gd name="T113" fmla="*/ 2850 h 2932"/>
                <a:gd name="T114" fmla="*/ 2124 w 4002"/>
                <a:gd name="T115" fmla="*/ 2907 h 2932"/>
                <a:gd name="T116" fmla="*/ 2619 w 4002"/>
                <a:gd name="T117" fmla="*/ 2932 h 2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02" h="2932">
                  <a:moveTo>
                    <a:pt x="2852" y="2929"/>
                  </a:moveTo>
                  <a:lnTo>
                    <a:pt x="2852" y="2929"/>
                  </a:lnTo>
                  <a:lnTo>
                    <a:pt x="2847" y="2803"/>
                  </a:lnTo>
                  <a:lnTo>
                    <a:pt x="2844" y="2720"/>
                  </a:lnTo>
                  <a:lnTo>
                    <a:pt x="2841" y="2630"/>
                  </a:lnTo>
                  <a:lnTo>
                    <a:pt x="2840" y="2531"/>
                  </a:lnTo>
                  <a:lnTo>
                    <a:pt x="2839" y="2428"/>
                  </a:lnTo>
                  <a:lnTo>
                    <a:pt x="2840" y="2377"/>
                  </a:lnTo>
                  <a:lnTo>
                    <a:pt x="2841" y="2324"/>
                  </a:lnTo>
                  <a:lnTo>
                    <a:pt x="2843" y="2272"/>
                  </a:lnTo>
                  <a:lnTo>
                    <a:pt x="2846" y="2221"/>
                  </a:lnTo>
                  <a:lnTo>
                    <a:pt x="2849" y="2169"/>
                  </a:lnTo>
                  <a:lnTo>
                    <a:pt x="2855" y="2120"/>
                  </a:lnTo>
                  <a:lnTo>
                    <a:pt x="2860" y="2071"/>
                  </a:lnTo>
                  <a:lnTo>
                    <a:pt x="2866" y="2025"/>
                  </a:lnTo>
                  <a:lnTo>
                    <a:pt x="2874" y="1980"/>
                  </a:lnTo>
                  <a:lnTo>
                    <a:pt x="2882" y="1939"/>
                  </a:lnTo>
                  <a:lnTo>
                    <a:pt x="2892" y="1898"/>
                  </a:lnTo>
                  <a:lnTo>
                    <a:pt x="2903" y="1862"/>
                  </a:lnTo>
                  <a:lnTo>
                    <a:pt x="2909" y="1845"/>
                  </a:lnTo>
                  <a:lnTo>
                    <a:pt x="2915" y="1829"/>
                  </a:lnTo>
                  <a:lnTo>
                    <a:pt x="2922" y="1814"/>
                  </a:lnTo>
                  <a:lnTo>
                    <a:pt x="2929" y="1799"/>
                  </a:lnTo>
                  <a:lnTo>
                    <a:pt x="2937" y="1786"/>
                  </a:lnTo>
                  <a:lnTo>
                    <a:pt x="2944" y="1773"/>
                  </a:lnTo>
                  <a:lnTo>
                    <a:pt x="2953" y="1762"/>
                  </a:lnTo>
                  <a:lnTo>
                    <a:pt x="2961" y="1752"/>
                  </a:lnTo>
                  <a:lnTo>
                    <a:pt x="2970" y="1743"/>
                  </a:lnTo>
                  <a:lnTo>
                    <a:pt x="2980" y="1735"/>
                  </a:lnTo>
                  <a:lnTo>
                    <a:pt x="2991" y="1729"/>
                  </a:lnTo>
                  <a:lnTo>
                    <a:pt x="3001" y="1724"/>
                  </a:lnTo>
                  <a:lnTo>
                    <a:pt x="3012" y="1719"/>
                  </a:lnTo>
                  <a:lnTo>
                    <a:pt x="3023" y="1717"/>
                  </a:lnTo>
                  <a:lnTo>
                    <a:pt x="3035" y="1715"/>
                  </a:lnTo>
                  <a:lnTo>
                    <a:pt x="3047" y="1715"/>
                  </a:lnTo>
                  <a:lnTo>
                    <a:pt x="3047" y="1715"/>
                  </a:lnTo>
                  <a:lnTo>
                    <a:pt x="3063" y="1717"/>
                  </a:lnTo>
                  <a:lnTo>
                    <a:pt x="3078" y="1720"/>
                  </a:lnTo>
                  <a:lnTo>
                    <a:pt x="3093" y="1724"/>
                  </a:lnTo>
                  <a:lnTo>
                    <a:pt x="3107" y="1729"/>
                  </a:lnTo>
                  <a:lnTo>
                    <a:pt x="3123" y="1735"/>
                  </a:lnTo>
                  <a:lnTo>
                    <a:pt x="3137" y="1742"/>
                  </a:lnTo>
                  <a:lnTo>
                    <a:pt x="3151" y="1750"/>
                  </a:lnTo>
                  <a:lnTo>
                    <a:pt x="3164" y="1759"/>
                  </a:lnTo>
                  <a:lnTo>
                    <a:pt x="3192" y="1777"/>
                  </a:lnTo>
                  <a:lnTo>
                    <a:pt x="3219" y="1798"/>
                  </a:lnTo>
                  <a:lnTo>
                    <a:pt x="3248" y="1820"/>
                  </a:lnTo>
                  <a:lnTo>
                    <a:pt x="3278" y="1842"/>
                  </a:lnTo>
                  <a:lnTo>
                    <a:pt x="3309" y="1864"/>
                  </a:lnTo>
                  <a:lnTo>
                    <a:pt x="3326" y="1874"/>
                  </a:lnTo>
                  <a:lnTo>
                    <a:pt x="3343" y="1885"/>
                  </a:lnTo>
                  <a:lnTo>
                    <a:pt x="3360" y="1894"/>
                  </a:lnTo>
                  <a:lnTo>
                    <a:pt x="3379" y="1903"/>
                  </a:lnTo>
                  <a:lnTo>
                    <a:pt x="3399" y="1912"/>
                  </a:lnTo>
                  <a:lnTo>
                    <a:pt x="3419" y="1920"/>
                  </a:lnTo>
                  <a:lnTo>
                    <a:pt x="3440" y="1927"/>
                  </a:lnTo>
                  <a:lnTo>
                    <a:pt x="3461" y="1933"/>
                  </a:lnTo>
                  <a:lnTo>
                    <a:pt x="3484" y="1939"/>
                  </a:lnTo>
                  <a:lnTo>
                    <a:pt x="3508" y="1943"/>
                  </a:lnTo>
                  <a:lnTo>
                    <a:pt x="3534" y="1946"/>
                  </a:lnTo>
                  <a:lnTo>
                    <a:pt x="3560" y="1948"/>
                  </a:lnTo>
                  <a:lnTo>
                    <a:pt x="3588" y="1948"/>
                  </a:lnTo>
                  <a:lnTo>
                    <a:pt x="3616" y="1948"/>
                  </a:lnTo>
                  <a:lnTo>
                    <a:pt x="3616" y="1948"/>
                  </a:lnTo>
                  <a:lnTo>
                    <a:pt x="3638" y="1946"/>
                  </a:lnTo>
                  <a:lnTo>
                    <a:pt x="3661" y="1942"/>
                  </a:lnTo>
                  <a:lnTo>
                    <a:pt x="3682" y="1937"/>
                  </a:lnTo>
                  <a:lnTo>
                    <a:pt x="3702" y="1932"/>
                  </a:lnTo>
                  <a:lnTo>
                    <a:pt x="3722" y="1925"/>
                  </a:lnTo>
                  <a:lnTo>
                    <a:pt x="3741" y="1918"/>
                  </a:lnTo>
                  <a:lnTo>
                    <a:pt x="3760" y="1910"/>
                  </a:lnTo>
                  <a:lnTo>
                    <a:pt x="3777" y="1900"/>
                  </a:lnTo>
                  <a:lnTo>
                    <a:pt x="3795" y="1890"/>
                  </a:lnTo>
                  <a:lnTo>
                    <a:pt x="3812" y="1879"/>
                  </a:lnTo>
                  <a:lnTo>
                    <a:pt x="3828" y="1867"/>
                  </a:lnTo>
                  <a:lnTo>
                    <a:pt x="3843" y="1854"/>
                  </a:lnTo>
                  <a:lnTo>
                    <a:pt x="3858" y="1840"/>
                  </a:lnTo>
                  <a:lnTo>
                    <a:pt x="3871" y="1826"/>
                  </a:lnTo>
                  <a:lnTo>
                    <a:pt x="3885" y="1811"/>
                  </a:lnTo>
                  <a:lnTo>
                    <a:pt x="3897" y="1794"/>
                  </a:lnTo>
                  <a:lnTo>
                    <a:pt x="3909" y="1778"/>
                  </a:lnTo>
                  <a:lnTo>
                    <a:pt x="3920" y="1761"/>
                  </a:lnTo>
                  <a:lnTo>
                    <a:pt x="3931" y="1744"/>
                  </a:lnTo>
                  <a:lnTo>
                    <a:pt x="3941" y="1726"/>
                  </a:lnTo>
                  <a:lnTo>
                    <a:pt x="3950" y="1708"/>
                  </a:lnTo>
                  <a:lnTo>
                    <a:pt x="3959" y="1689"/>
                  </a:lnTo>
                  <a:lnTo>
                    <a:pt x="3966" y="1669"/>
                  </a:lnTo>
                  <a:lnTo>
                    <a:pt x="3973" y="1650"/>
                  </a:lnTo>
                  <a:lnTo>
                    <a:pt x="3979" y="1630"/>
                  </a:lnTo>
                  <a:lnTo>
                    <a:pt x="3985" y="1610"/>
                  </a:lnTo>
                  <a:lnTo>
                    <a:pt x="3989" y="1590"/>
                  </a:lnTo>
                  <a:lnTo>
                    <a:pt x="3993" y="1569"/>
                  </a:lnTo>
                  <a:lnTo>
                    <a:pt x="3997" y="1549"/>
                  </a:lnTo>
                  <a:lnTo>
                    <a:pt x="3999" y="1527"/>
                  </a:lnTo>
                  <a:lnTo>
                    <a:pt x="4001" y="1507"/>
                  </a:lnTo>
                  <a:lnTo>
                    <a:pt x="4002" y="1486"/>
                  </a:lnTo>
                  <a:lnTo>
                    <a:pt x="4002" y="1465"/>
                  </a:lnTo>
                  <a:lnTo>
                    <a:pt x="4002" y="1445"/>
                  </a:lnTo>
                  <a:lnTo>
                    <a:pt x="4000" y="1424"/>
                  </a:lnTo>
                  <a:lnTo>
                    <a:pt x="3998" y="1404"/>
                  </a:lnTo>
                  <a:lnTo>
                    <a:pt x="3995" y="1382"/>
                  </a:lnTo>
                  <a:lnTo>
                    <a:pt x="3992" y="1362"/>
                  </a:lnTo>
                  <a:lnTo>
                    <a:pt x="3987" y="1343"/>
                  </a:lnTo>
                  <a:lnTo>
                    <a:pt x="3982" y="1323"/>
                  </a:lnTo>
                  <a:lnTo>
                    <a:pt x="3976" y="1304"/>
                  </a:lnTo>
                  <a:lnTo>
                    <a:pt x="3969" y="1285"/>
                  </a:lnTo>
                  <a:lnTo>
                    <a:pt x="3962" y="1266"/>
                  </a:lnTo>
                  <a:lnTo>
                    <a:pt x="3953" y="1248"/>
                  </a:lnTo>
                  <a:lnTo>
                    <a:pt x="3944" y="1230"/>
                  </a:lnTo>
                  <a:lnTo>
                    <a:pt x="3934" y="1213"/>
                  </a:lnTo>
                  <a:lnTo>
                    <a:pt x="3922" y="1197"/>
                  </a:lnTo>
                  <a:lnTo>
                    <a:pt x="3910" y="1181"/>
                  </a:lnTo>
                  <a:lnTo>
                    <a:pt x="3898" y="1166"/>
                  </a:lnTo>
                  <a:lnTo>
                    <a:pt x="3884" y="1151"/>
                  </a:lnTo>
                  <a:lnTo>
                    <a:pt x="3870" y="1137"/>
                  </a:lnTo>
                  <a:lnTo>
                    <a:pt x="3855" y="1123"/>
                  </a:lnTo>
                  <a:lnTo>
                    <a:pt x="3839" y="1111"/>
                  </a:lnTo>
                  <a:lnTo>
                    <a:pt x="3822" y="1099"/>
                  </a:lnTo>
                  <a:lnTo>
                    <a:pt x="3804" y="1089"/>
                  </a:lnTo>
                  <a:lnTo>
                    <a:pt x="3785" y="1079"/>
                  </a:lnTo>
                  <a:lnTo>
                    <a:pt x="3765" y="1070"/>
                  </a:lnTo>
                  <a:lnTo>
                    <a:pt x="3745" y="1062"/>
                  </a:lnTo>
                  <a:lnTo>
                    <a:pt x="3724" y="1056"/>
                  </a:lnTo>
                  <a:lnTo>
                    <a:pt x="3701" y="1050"/>
                  </a:lnTo>
                  <a:lnTo>
                    <a:pt x="3678" y="1045"/>
                  </a:lnTo>
                  <a:lnTo>
                    <a:pt x="3654" y="1042"/>
                  </a:lnTo>
                  <a:lnTo>
                    <a:pt x="3629" y="1040"/>
                  </a:lnTo>
                  <a:lnTo>
                    <a:pt x="3603" y="1039"/>
                  </a:lnTo>
                  <a:lnTo>
                    <a:pt x="3603" y="1039"/>
                  </a:lnTo>
                  <a:lnTo>
                    <a:pt x="3578" y="1039"/>
                  </a:lnTo>
                  <a:lnTo>
                    <a:pt x="3554" y="1042"/>
                  </a:lnTo>
                  <a:lnTo>
                    <a:pt x="3529" y="1046"/>
                  </a:lnTo>
                  <a:lnTo>
                    <a:pt x="3503" y="1052"/>
                  </a:lnTo>
                  <a:lnTo>
                    <a:pt x="3478" y="1059"/>
                  </a:lnTo>
                  <a:lnTo>
                    <a:pt x="3453" y="1068"/>
                  </a:lnTo>
                  <a:lnTo>
                    <a:pt x="3429" y="1077"/>
                  </a:lnTo>
                  <a:lnTo>
                    <a:pt x="3404" y="1088"/>
                  </a:lnTo>
                  <a:lnTo>
                    <a:pt x="3379" y="1099"/>
                  </a:lnTo>
                  <a:lnTo>
                    <a:pt x="3355" y="1111"/>
                  </a:lnTo>
                  <a:lnTo>
                    <a:pt x="3307" y="1136"/>
                  </a:lnTo>
                  <a:lnTo>
                    <a:pt x="3261" y="1160"/>
                  </a:lnTo>
                  <a:lnTo>
                    <a:pt x="3215" y="1184"/>
                  </a:lnTo>
                  <a:lnTo>
                    <a:pt x="3193" y="1194"/>
                  </a:lnTo>
                  <a:lnTo>
                    <a:pt x="3171" y="1204"/>
                  </a:lnTo>
                  <a:lnTo>
                    <a:pt x="3150" y="1213"/>
                  </a:lnTo>
                  <a:lnTo>
                    <a:pt x="3130" y="1220"/>
                  </a:lnTo>
                  <a:lnTo>
                    <a:pt x="3109" y="1226"/>
                  </a:lnTo>
                  <a:lnTo>
                    <a:pt x="3090" y="1231"/>
                  </a:lnTo>
                  <a:lnTo>
                    <a:pt x="3072" y="1233"/>
                  </a:lnTo>
                  <a:lnTo>
                    <a:pt x="3054" y="1234"/>
                  </a:lnTo>
                  <a:lnTo>
                    <a:pt x="3037" y="1233"/>
                  </a:lnTo>
                  <a:lnTo>
                    <a:pt x="3029" y="1231"/>
                  </a:lnTo>
                  <a:lnTo>
                    <a:pt x="3021" y="1229"/>
                  </a:lnTo>
                  <a:lnTo>
                    <a:pt x="3013" y="1227"/>
                  </a:lnTo>
                  <a:lnTo>
                    <a:pt x="3005" y="1223"/>
                  </a:lnTo>
                  <a:lnTo>
                    <a:pt x="2998" y="1219"/>
                  </a:lnTo>
                  <a:lnTo>
                    <a:pt x="2991" y="1215"/>
                  </a:lnTo>
                  <a:lnTo>
                    <a:pt x="2983" y="1209"/>
                  </a:lnTo>
                  <a:lnTo>
                    <a:pt x="2976" y="1203"/>
                  </a:lnTo>
                  <a:lnTo>
                    <a:pt x="2970" y="1197"/>
                  </a:lnTo>
                  <a:lnTo>
                    <a:pt x="2963" y="1189"/>
                  </a:lnTo>
                  <a:lnTo>
                    <a:pt x="2957" y="1181"/>
                  </a:lnTo>
                  <a:lnTo>
                    <a:pt x="2951" y="1171"/>
                  </a:lnTo>
                  <a:lnTo>
                    <a:pt x="2946" y="1161"/>
                  </a:lnTo>
                  <a:lnTo>
                    <a:pt x="2941" y="1151"/>
                  </a:lnTo>
                  <a:lnTo>
                    <a:pt x="2941" y="1151"/>
                  </a:lnTo>
                  <a:lnTo>
                    <a:pt x="2936" y="1138"/>
                  </a:lnTo>
                  <a:lnTo>
                    <a:pt x="2931" y="1120"/>
                  </a:lnTo>
                  <a:lnTo>
                    <a:pt x="2927" y="1100"/>
                  </a:lnTo>
                  <a:lnTo>
                    <a:pt x="2923" y="1077"/>
                  </a:lnTo>
                  <a:lnTo>
                    <a:pt x="2920" y="1051"/>
                  </a:lnTo>
                  <a:lnTo>
                    <a:pt x="2917" y="1022"/>
                  </a:lnTo>
                  <a:lnTo>
                    <a:pt x="2911" y="956"/>
                  </a:lnTo>
                  <a:lnTo>
                    <a:pt x="2907" y="882"/>
                  </a:lnTo>
                  <a:lnTo>
                    <a:pt x="2904" y="801"/>
                  </a:lnTo>
                  <a:lnTo>
                    <a:pt x="2902" y="715"/>
                  </a:lnTo>
                  <a:lnTo>
                    <a:pt x="2901" y="628"/>
                  </a:lnTo>
                  <a:lnTo>
                    <a:pt x="2900" y="538"/>
                  </a:lnTo>
                  <a:lnTo>
                    <a:pt x="2900" y="448"/>
                  </a:lnTo>
                  <a:lnTo>
                    <a:pt x="2901" y="279"/>
                  </a:lnTo>
                  <a:lnTo>
                    <a:pt x="2903" y="134"/>
                  </a:lnTo>
                  <a:lnTo>
                    <a:pt x="2904" y="27"/>
                  </a:lnTo>
                  <a:lnTo>
                    <a:pt x="2904" y="27"/>
                  </a:lnTo>
                  <a:lnTo>
                    <a:pt x="2790" y="19"/>
                  </a:lnTo>
                  <a:lnTo>
                    <a:pt x="2714" y="14"/>
                  </a:lnTo>
                  <a:lnTo>
                    <a:pt x="2630" y="9"/>
                  </a:lnTo>
                  <a:lnTo>
                    <a:pt x="2538" y="5"/>
                  </a:lnTo>
                  <a:lnTo>
                    <a:pt x="2443" y="1"/>
                  </a:lnTo>
                  <a:lnTo>
                    <a:pt x="2346" y="0"/>
                  </a:lnTo>
                  <a:lnTo>
                    <a:pt x="2297" y="0"/>
                  </a:lnTo>
                  <a:lnTo>
                    <a:pt x="2249" y="0"/>
                  </a:lnTo>
                  <a:lnTo>
                    <a:pt x="2201" y="2"/>
                  </a:lnTo>
                  <a:lnTo>
                    <a:pt x="2154" y="4"/>
                  </a:lnTo>
                  <a:lnTo>
                    <a:pt x="2109" y="7"/>
                  </a:lnTo>
                  <a:lnTo>
                    <a:pt x="2065" y="11"/>
                  </a:lnTo>
                  <a:lnTo>
                    <a:pt x="2023" y="16"/>
                  </a:lnTo>
                  <a:lnTo>
                    <a:pt x="1983" y="22"/>
                  </a:lnTo>
                  <a:lnTo>
                    <a:pt x="1946" y="30"/>
                  </a:lnTo>
                  <a:lnTo>
                    <a:pt x="1911" y="38"/>
                  </a:lnTo>
                  <a:lnTo>
                    <a:pt x="1879" y="48"/>
                  </a:lnTo>
                  <a:lnTo>
                    <a:pt x="1865" y="53"/>
                  </a:lnTo>
                  <a:lnTo>
                    <a:pt x="1851" y="59"/>
                  </a:lnTo>
                  <a:lnTo>
                    <a:pt x="1839" y="66"/>
                  </a:lnTo>
                  <a:lnTo>
                    <a:pt x="1827" y="73"/>
                  </a:lnTo>
                  <a:lnTo>
                    <a:pt x="1816" y="80"/>
                  </a:lnTo>
                  <a:lnTo>
                    <a:pt x="1806" y="87"/>
                  </a:lnTo>
                  <a:lnTo>
                    <a:pt x="1797" y="95"/>
                  </a:lnTo>
                  <a:lnTo>
                    <a:pt x="1790" y="103"/>
                  </a:lnTo>
                  <a:lnTo>
                    <a:pt x="1782" y="112"/>
                  </a:lnTo>
                  <a:lnTo>
                    <a:pt x="1777" y="120"/>
                  </a:lnTo>
                  <a:lnTo>
                    <a:pt x="1773" y="130"/>
                  </a:lnTo>
                  <a:lnTo>
                    <a:pt x="1770" y="140"/>
                  </a:lnTo>
                  <a:lnTo>
                    <a:pt x="1768" y="150"/>
                  </a:lnTo>
                  <a:lnTo>
                    <a:pt x="1767" y="161"/>
                  </a:lnTo>
                  <a:lnTo>
                    <a:pt x="1767" y="161"/>
                  </a:lnTo>
                  <a:lnTo>
                    <a:pt x="1768" y="170"/>
                  </a:lnTo>
                  <a:lnTo>
                    <a:pt x="1770" y="180"/>
                  </a:lnTo>
                  <a:lnTo>
                    <a:pt x="1773" y="189"/>
                  </a:lnTo>
                  <a:lnTo>
                    <a:pt x="1777" y="199"/>
                  </a:lnTo>
                  <a:lnTo>
                    <a:pt x="1782" y="209"/>
                  </a:lnTo>
                  <a:lnTo>
                    <a:pt x="1789" y="219"/>
                  </a:lnTo>
                  <a:lnTo>
                    <a:pt x="1803" y="240"/>
                  </a:lnTo>
                  <a:lnTo>
                    <a:pt x="1820" y="262"/>
                  </a:lnTo>
                  <a:lnTo>
                    <a:pt x="1838" y="285"/>
                  </a:lnTo>
                  <a:lnTo>
                    <a:pt x="1858" y="312"/>
                  </a:lnTo>
                  <a:lnTo>
                    <a:pt x="1878" y="341"/>
                  </a:lnTo>
                  <a:lnTo>
                    <a:pt x="1898" y="373"/>
                  </a:lnTo>
                  <a:lnTo>
                    <a:pt x="1908" y="390"/>
                  </a:lnTo>
                  <a:lnTo>
                    <a:pt x="1919" y="408"/>
                  </a:lnTo>
                  <a:lnTo>
                    <a:pt x="1928" y="427"/>
                  </a:lnTo>
                  <a:lnTo>
                    <a:pt x="1937" y="448"/>
                  </a:lnTo>
                  <a:lnTo>
                    <a:pt x="1946" y="470"/>
                  </a:lnTo>
                  <a:lnTo>
                    <a:pt x="1954" y="492"/>
                  </a:lnTo>
                  <a:lnTo>
                    <a:pt x="1961" y="515"/>
                  </a:lnTo>
                  <a:lnTo>
                    <a:pt x="1968" y="540"/>
                  </a:lnTo>
                  <a:lnTo>
                    <a:pt x="1973" y="566"/>
                  </a:lnTo>
                  <a:lnTo>
                    <a:pt x="1978" y="593"/>
                  </a:lnTo>
                  <a:lnTo>
                    <a:pt x="1983" y="623"/>
                  </a:lnTo>
                  <a:lnTo>
                    <a:pt x="1986" y="653"/>
                  </a:lnTo>
                  <a:lnTo>
                    <a:pt x="1988" y="685"/>
                  </a:lnTo>
                  <a:lnTo>
                    <a:pt x="1988" y="718"/>
                  </a:lnTo>
                  <a:lnTo>
                    <a:pt x="1988" y="718"/>
                  </a:lnTo>
                  <a:lnTo>
                    <a:pt x="1988" y="745"/>
                  </a:lnTo>
                  <a:lnTo>
                    <a:pt x="1986" y="770"/>
                  </a:lnTo>
                  <a:lnTo>
                    <a:pt x="1983" y="795"/>
                  </a:lnTo>
                  <a:lnTo>
                    <a:pt x="1978" y="818"/>
                  </a:lnTo>
                  <a:lnTo>
                    <a:pt x="1973" y="841"/>
                  </a:lnTo>
                  <a:lnTo>
                    <a:pt x="1966" y="863"/>
                  </a:lnTo>
                  <a:lnTo>
                    <a:pt x="1958" y="886"/>
                  </a:lnTo>
                  <a:lnTo>
                    <a:pt x="1949" y="906"/>
                  </a:lnTo>
                  <a:lnTo>
                    <a:pt x="1939" y="926"/>
                  </a:lnTo>
                  <a:lnTo>
                    <a:pt x="1928" y="945"/>
                  </a:lnTo>
                  <a:lnTo>
                    <a:pt x="1915" y="963"/>
                  </a:lnTo>
                  <a:lnTo>
                    <a:pt x="1903" y="980"/>
                  </a:lnTo>
                  <a:lnTo>
                    <a:pt x="1889" y="996"/>
                  </a:lnTo>
                  <a:lnTo>
                    <a:pt x="1875" y="1013"/>
                  </a:lnTo>
                  <a:lnTo>
                    <a:pt x="1859" y="1028"/>
                  </a:lnTo>
                  <a:lnTo>
                    <a:pt x="1843" y="1041"/>
                  </a:lnTo>
                  <a:lnTo>
                    <a:pt x="1827" y="1055"/>
                  </a:lnTo>
                  <a:lnTo>
                    <a:pt x="1810" y="1067"/>
                  </a:lnTo>
                  <a:lnTo>
                    <a:pt x="1792" y="1078"/>
                  </a:lnTo>
                  <a:lnTo>
                    <a:pt x="1772" y="1089"/>
                  </a:lnTo>
                  <a:lnTo>
                    <a:pt x="1753" y="1098"/>
                  </a:lnTo>
                  <a:lnTo>
                    <a:pt x="1734" y="1107"/>
                  </a:lnTo>
                  <a:lnTo>
                    <a:pt x="1714" y="1115"/>
                  </a:lnTo>
                  <a:lnTo>
                    <a:pt x="1694" y="1122"/>
                  </a:lnTo>
                  <a:lnTo>
                    <a:pt x="1673" y="1128"/>
                  </a:lnTo>
                  <a:lnTo>
                    <a:pt x="1652" y="1134"/>
                  </a:lnTo>
                  <a:lnTo>
                    <a:pt x="1630" y="1139"/>
                  </a:lnTo>
                  <a:lnTo>
                    <a:pt x="1609" y="1143"/>
                  </a:lnTo>
                  <a:lnTo>
                    <a:pt x="1587" y="1146"/>
                  </a:lnTo>
                  <a:lnTo>
                    <a:pt x="1566" y="1147"/>
                  </a:lnTo>
                  <a:lnTo>
                    <a:pt x="1544" y="1148"/>
                  </a:lnTo>
                  <a:lnTo>
                    <a:pt x="1522" y="1149"/>
                  </a:lnTo>
                  <a:lnTo>
                    <a:pt x="1499" y="1148"/>
                  </a:lnTo>
                  <a:lnTo>
                    <a:pt x="1477" y="1146"/>
                  </a:lnTo>
                  <a:lnTo>
                    <a:pt x="1456" y="1143"/>
                  </a:lnTo>
                  <a:lnTo>
                    <a:pt x="1434" y="1140"/>
                  </a:lnTo>
                  <a:lnTo>
                    <a:pt x="1413" y="1136"/>
                  </a:lnTo>
                  <a:lnTo>
                    <a:pt x="1392" y="1129"/>
                  </a:lnTo>
                  <a:lnTo>
                    <a:pt x="1370" y="1123"/>
                  </a:lnTo>
                  <a:lnTo>
                    <a:pt x="1349" y="1116"/>
                  </a:lnTo>
                  <a:lnTo>
                    <a:pt x="1329" y="1108"/>
                  </a:lnTo>
                  <a:lnTo>
                    <a:pt x="1309" y="1099"/>
                  </a:lnTo>
                  <a:lnTo>
                    <a:pt x="1290" y="1089"/>
                  </a:lnTo>
                  <a:lnTo>
                    <a:pt x="1271" y="1079"/>
                  </a:lnTo>
                  <a:lnTo>
                    <a:pt x="1252" y="1067"/>
                  </a:lnTo>
                  <a:lnTo>
                    <a:pt x="1233" y="1054"/>
                  </a:lnTo>
                  <a:lnTo>
                    <a:pt x="1216" y="1041"/>
                  </a:lnTo>
                  <a:lnTo>
                    <a:pt x="1199" y="1026"/>
                  </a:lnTo>
                  <a:lnTo>
                    <a:pt x="1183" y="1011"/>
                  </a:lnTo>
                  <a:lnTo>
                    <a:pt x="1168" y="993"/>
                  </a:lnTo>
                  <a:lnTo>
                    <a:pt x="1153" y="976"/>
                  </a:lnTo>
                  <a:lnTo>
                    <a:pt x="1139" y="958"/>
                  </a:lnTo>
                  <a:lnTo>
                    <a:pt x="1127" y="939"/>
                  </a:lnTo>
                  <a:lnTo>
                    <a:pt x="1115" y="918"/>
                  </a:lnTo>
                  <a:lnTo>
                    <a:pt x="1103" y="897"/>
                  </a:lnTo>
                  <a:lnTo>
                    <a:pt x="1093" y="875"/>
                  </a:lnTo>
                  <a:lnTo>
                    <a:pt x="1083" y="851"/>
                  </a:lnTo>
                  <a:lnTo>
                    <a:pt x="1076" y="827"/>
                  </a:lnTo>
                  <a:lnTo>
                    <a:pt x="1069" y="802"/>
                  </a:lnTo>
                  <a:lnTo>
                    <a:pt x="1063" y="776"/>
                  </a:lnTo>
                  <a:lnTo>
                    <a:pt x="1058" y="749"/>
                  </a:lnTo>
                  <a:lnTo>
                    <a:pt x="1055" y="720"/>
                  </a:lnTo>
                  <a:lnTo>
                    <a:pt x="1053" y="692"/>
                  </a:lnTo>
                  <a:lnTo>
                    <a:pt x="1053" y="662"/>
                  </a:lnTo>
                  <a:lnTo>
                    <a:pt x="1053" y="662"/>
                  </a:lnTo>
                  <a:lnTo>
                    <a:pt x="1053" y="625"/>
                  </a:lnTo>
                  <a:lnTo>
                    <a:pt x="1055" y="589"/>
                  </a:lnTo>
                  <a:lnTo>
                    <a:pt x="1058" y="556"/>
                  </a:lnTo>
                  <a:lnTo>
                    <a:pt x="1063" y="525"/>
                  </a:lnTo>
                  <a:lnTo>
                    <a:pt x="1068" y="496"/>
                  </a:lnTo>
                  <a:lnTo>
                    <a:pt x="1074" y="469"/>
                  </a:lnTo>
                  <a:lnTo>
                    <a:pt x="1081" y="442"/>
                  </a:lnTo>
                  <a:lnTo>
                    <a:pt x="1089" y="419"/>
                  </a:lnTo>
                  <a:lnTo>
                    <a:pt x="1098" y="396"/>
                  </a:lnTo>
                  <a:lnTo>
                    <a:pt x="1107" y="375"/>
                  </a:lnTo>
                  <a:lnTo>
                    <a:pt x="1117" y="356"/>
                  </a:lnTo>
                  <a:lnTo>
                    <a:pt x="1127" y="337"/>
                  </a:lnTo>
                  <a:lnTo>
                    <a:pt x="1137" y="319"/>
                  </a:lnTo>
                  <a:lnTo>
                    <a:pt x="1147" y="303"/>
                  </a:lnTo>
                  <a:lnTo>
                    <a:pt x="1158" y="289"/>
                  </a:lnTo>
                  <a:lnTo>
                    <a:pt x="1168" y="275"/>
                  </a:lnTo>
                  <a:lnTo>
                    <a:pt x="1188" y="250"/>
                  </a:lnTo>
                  <a:lnTo>
                    <a:pt x="1207" y="228"/>
                  </a:lnTo>
                  <a:lnTo>
                    <a:pt x="1224" y="209"/>
                  </a:lnTo>
                  <a:lnTo>
                    <a:pt x="1239" y="190"/>
                  </a:lnTo>
                  <a:lnTo>
                    <a:pt x="1245" y="182"/>
                  </a:lnTo>
                  <a:lnTo>
                    <a:pt x="1251" y="174"/>
                  </a:lnTo>
                  <a:lnTo>
                    <a:pt x="1255" y="166"/>
                  </a:lnTo>
                  <a:lnTo>
                    <a:pt x="1258" y="158"/>
                  </a:lnTo>
                  <a:lnTo>
                    <a:pt x="1260" y="150"/>
                  </a:lnTo>
                  <a:lnTo>
                    <a:pt x="1260" y="143"/>
                  </a:lnTo>
                  <a:lnTo>
                    <a:pt x="1259" y="135"/>
                  </a:lnTo>
                  <a:lnTo>
                    <a:pt x="1257" y="126"/>
                  </a:lnTo>
                  <a:lnTo>
                    <a:pt x="1257" y="126"/>
                  </a:lnTo>
                  <a:lnTo>
                    <a:pt x="1253" y="119"/>
                  </a:lnTo>
                  <a:lnTo>
                    <a:pt x="1247" y="113"/>
                  </a:lnTo>
                  <a:lnTo>
                    <a:pt x="1241" y="106"/>
                  </a:lnTo>
                  <a:lnTo>
                    <a:pt x="1234" y="100"/>
                  </a:lnTo>
                  <a:lnTo>
                    <a:pt x="1225" y="94"/>
                  </a:lnTo>
                  <a:lnTo>
                    <a:pt x="1215" y="89"/>
                  </a:lnTo>
                  <a:lnTo>
                    <a:pt x="1204" y="83"/>
                  </a:lnTo>
                  <a:lnTo>
                    <a:pt x="1192" y="78"/>
                  </a:lnTo>
                  <a:lnTo>
                    <a:pt x="1164" y="69"/>
                  </a:lnTo>
                  <a:lnTo>
                    <a:pt x="1133" y="59"/>
                  </a:lnTo>
                  <a:lnTo>
                    <a:pt x="1097" y="51"/>
                  </a:lnTo>
                  <a:lnTo>
                    <a:pt x="1058" y="44"/>
                  </a:lnTo>
                  <a:lnTo>
                    <a:pt x="1017" y="38"/>
                  </a:lnTo>
                  <a:lnTo>
                    <a:pt x="972" y="33"/>
                  </a:lnTo>
                  <a:lnTo>
                    <a:pt x="926" y="28"/>
                  </a:lnTo>
                  <a:lnTo>
                    <a:pt x="877" y="24"/>
                  </a:lnTo>
                  <a:lnTo>
                    <a:pt x="826" y="20"/>
                  </a:lnTo>
                  <a:lnTo>
                    <a:pt x="775" y="17"/>
                  </a:lnTo>
                  <a:lnTo>
                    <a:pt x="669" y="13"/>
                  </a:lnTo>
                  <a:lnTo>
                    <a:pt x="562" y="11"/>
                  </a:lnTo>
                  <a:lnTo>
                    <a:pt x="457" y="10"/>
                  </a:lnTo>
                  <a:lnTo>
                    <a:pt x="355" y="10"/>
                  </a:lnTo>
                  <a:lnTo>
                    <a:pt x="259" y="12"/>
                  </a:lnTo>
                  <a:lnTo>
                    <a:pt x="173" y="14"/>
                  </a:lnTo>
                  <a:lnTo>
                    <a:pt x="100" y="16"/>
                  </a:lnTo>
                  <a:lnTo>
                    <a:pt x="0" y="20"/>
                  </a:lnTo>
                  <a:lnTo>
                    <a:pt x="0" y="2919"/>
                  </a:lnTo>
                  <a:lnTo>
                    <a:pt x="0" y="2919"/>
                  </a:lnTo>
                  <a:lnTo>
                    <a:pt x="90" y="2923"/>
                  </a:lnTo>
                  <a:lnTo>
                    <a:pt x="224" y="2926"/>
                  </a:lnTo>
                  <a:lnTo>
                    <a:pt x="303" y="2928"/>
                  </a:lnTo>
                  <a:lnTo>
                    <a:pt x="389" y="2929"/>
                  </a:lnTo>
                  <a:lnTo>
                    <a:pt x="481" y="2929"/>
                  </a:lnTo>
                  <a:lnTo>
                    <a:pt x="574" y="2928"/>
                  </a:lnTo>
                  <a:lnTo>
                    <a:pt x="670" y="2926"/>
                  </a:lnTo>
                  <a:lnTo>
                    <a:pt x="766" y="2922"/>
                  </a:lnTo>
                  <a:lnTo>
                    <a:pt x="861" y="2918"/>
                  </a:lnTo>
                  <a:lnTo>
                    <a:pt x="951" y="2911"/>
                  </a:lnTo>
                  <a:lnTo>
                    <a:pt x="996" y="2907"/>
                  </a:lnTo>
                  <a:lnTo>
                    <a:pt x="1038" y="2903"/>
                  </a:lnTo>
                  <a:lnTo>
                    <a:pt x="1079" y="2898"/>
                  </a:lnTo>
                  <a:lnTo>
                    <a:pt x="1119" y="2893"/>
                  </a:lnTo>
                  <a:lnTo>
                    <a:pt x="1156" y="2887"/>
                  </a:lnTo>
                  <a:lnTo>
                    <a:pt x="1191" y="2880"/>
                  </a:lnTo>
                  <a:lnTo>
                    <a:pt x="1224" y="2872"/>
                  </a:lnTo>
                  <a:lnTo>
                    <a:pt x="1255" y="2865"/>
                  </a:lnTo>
                  <a:lnTo>
                    <a:pt x="1255" y="2865"/>
                  </a:lnTo>
                  <a:lnTo>
                    <a:pt x="1283" y="2856"/>
                  </a:lnTo>
                  <a:lnTo>
                    <a:pt x="1307" y="2848"/>
                  </a:lnTo>
                  <a:lnTo>
                    <a:pt x="1327" y="2839"/>
                  </a:lnTo>
                  <a:lnTo>
                    <a:pt x="1342" y="2830"/>
                  </a:lnTo>
                  <a:lnTo>
                    <a:pt x="1348" y="2826"/>
                  </a:lnTo>
                  <a:lnTo>
                    <a:pt x="1353" y="2821"/>
                  </a:lnTo>
                  <a:lnTo>
                    <a:pt x="1358" y="2816"/>
                  </a:lnTo>
                  <a:lnTo>
                    <a:pt x="1361" y="2812"/>
                  </a:lnTo>
                  <a:lnTo>
                    <a:pt x="1364" y="2807"/>
                  </a:lnTo>
                  <a:lnTo>
                    <a:pt x="1366" y="2802"/>
                  </a:lnTo>
                  <a:lnTo>
                    <a:pt x="1367" y="2797"/>
                  </a:lnTo>
                  <a:lnTo>
                    <a:pt x="1367" y="2791"/>
                  </a:lnTo>
                  <a:lnTo>
                    <a:pt x="1366" y="2786"/>
                  </a:lnTo>
                  <a:lnTo>
                    <a:pt x="1365" y="2780"/>
                  </a:lnTo>
                  <a:lnTo>
                    <a:pt x="1361" y="2769"/>
                  </a:lnTo>
                  <a:lnTo>
                    <a:pt x="1354" y="2756"/>
                  </a:lnTo>
                  <a:lnTo>
                    <a:pt x="1345" y="2743"/>
                  </a:lnTo>
                  <a:lnTo>
                    <a:pt x="1335" y="2728"/>
                  </a:lnTo>
                  <a:lnTo>
                    <a:pt x="1322" y="2713"/>
                  </a:lnTo>
                  <a:lnTo>
                    <a:pt x="1293" y="2679"/>
                  </a:lnTo>
                  <a:lnTo>
                    <a:pt x="1261" y="2640"/>
                  </a:lnTo>
                  <a:lnTo>
                    <a:pt x="1243" y="2619"/>
                  </a:lnTo>
                  <a:lnTo>
                    <a:pt x="1226" y="2595"/>
                  </a:lnTo>
                  <a:lnTo>
                    <a:pt x="1209" y="2570"/>
                  </a:lnTo>
                  <a:lnTo>
                    <a:pt x="1192" y="2544"/>
                  </a:lnTo>
                  <a:lnTo>
                    <a:pt x="1176" y="2516"/>
                  </a:lnTo>
                  <a:lnTo>
                    <a:pt x="1160" y="2486"/>
                  </a:lnTo>
                  <a:lnTo>
                    <a:pt x="1146" y="2454"/>
                  </a:lnTo>
                  <a:lnTo>
                    <a:pt x="1133" y="2420"/>
                  </a:lnTo>
                  <a:lnTo>
                    <a:pt x="1121" y="2384"/>
                  </a:lnTo>
                  <a:lnTo>
                    <a:pt x="1116" y="2365"/>
                  </a:lnTo>
                  <a:lnTo>
                    <a:pt x="1111" y="2346"/>
                  </a:lnTo>
                  <a:lnTo>
                    <a:pt x="1107" y="2325"/>
                  </a:lnTo>
                  <a:lnTo>
                    <a:pt x="1103" y="2305"/>
                  </a:lnTo>
                  <a:lnTo>
                    <a:pt x="1100" y="2284"/>
                  </a:lnTo>
                  <a:lnTo>
                    <a:pt x="1098" y="2262"/>
                  </a:lnTo>
                  <a:lnTo>
                    <a:pt x="1096" y="2240"/>
                  </a:lnTo>
                  <a:lnTo>
                    <a:pt x="1095" y="2217"/>
                  </a:lnTo>
                  <a:lnTo>
                    <a:pt x="1094" y="2193"/>
                  </a:lnTo>
                  <a:lnTo>
                    <a:pt x="1095" y="2169"/>
                  </a:lnTo>
                  <a:lnTo>
                    <a:pt x="1095" y="2169"/>
                  </a:lnTo>
                  <a:lnTo>
                    <a:pt x="1096" y="2149"/>
                  </a:lnTo>
                  <a:lnTo>
                    <a:pt x="1098" y="2129"/>
                  </a:lnTo>
                  <a:lnTo>
                    <a:pt x="1101" y="2110"/>
                  </a:lnTo>
                  <a:lnTo>
                    <a:pt x="1105" y="2091"/>
                  </a:lnTo>
                  <a:lnTo>
                    <a:pt x="1110" y="2073"/>
                  </a:lnTo>
                  <a:lnTo>
                    <a:pt x="1117" y="2054"/>
                  </a:lnTo>
                  <a:lnTo>
                    <a:pt x="1123" y="2038"/>
                  </a:lnTo>
                  <a:lnTo>
                    <a:pt x="1131" y="2021"/>
                  </a:lnTo>
                  <a:lnTo>
                    <a:pt x="1139" y="2006"/>
                  </a:lnTo>
                  <a:lnTo>
                    <a:pt x="1148" y="1991"/>
                  </a:lnTo>
                  <a:lnTo>
                    <a:pt x="1158" y="1976"/>
                  </a:lnTo>
                  <a:lnTo>
                    <a:pt x="1168" y="1962"/>
                  </a:lnTo>
                  <a:lnTo>
                    <a:pt x="1179" y="1949"/>
                  </a:lnTo>
                  <a:lnTo>
                    <a:pt x="1191" y="1935"/>
                  </a:lnTo>
                  <a:lnTo>
                    <a:pt x="1204" y="1923"/>
                  </a:lnTo>
                  <a:lnTo>
                    <a:pt x="1217" y="1911"/>
                  </a:lnTo>
                  <a:lnTo>
                    <a:pt x="1217" y="1911"/>
                  </a:lnTo>
                  <a:lnTo>
                    <a:pt x="1239" y="1894"/>
                  </a:lnTo>
                  <a:lnTo>
                    <a:pt x="1263" y="1878"/>
                  </a:lnTo>
                  <a:lnTo>
                    <a:pt x="1288" y="1864"/>
                  </a:lnTo>
                  <a:lnTo>
                    <a:pt x="1313" y="1851"/>
                  </a:lnTo>
                  <a:lnTo>
                    <a:pt x="1340" y="1840"/>
                  </a:lnTo>
                  <a:lnTo>
                    <a:pt x="1368" y="1830"/>
                  </a:lnTo>
                  <a:lnTo>
                    <a:pt x="1397" y="1822"/>
                  </a:lnTo>
                  <a:lnTo>
                    <a:pt x="1427" y="1815"/>
                  </a:lnTo>
                  <a:lnTo>
                    <a:pt x="1456" y="1810"/>
                  </a:lnTo>
                  <a:lnTo>
                    <a:pt x="1486" y="1806"/>
                  </a:lnTo>
                  <a:lnTo>
                    <a:pt x="1518" y="1803"/>
                  </a:lnTo>
                  <a:lnTo>
                    <a:pt x="1548" y="1802"/>
                  </a:lnTo>
                  <a:lnTo>
                    <a:pt x="1579" y="1803"/>
                  </a:lnTo>
                  <a:lnTo>
                    <a:pt x="1609" y="1806"/>
                  </a:lnTo>
                  <a:lnTo>
                    <a:pt x="1640" y="1810"/>
                  </a:lnTo>
                  <a:lnTo>
                    <a:pt x="1671" y="1815"/>
                  </a:lnTo>
                  <a:lnTo>
                    <a:pt x="1700" y="1822"/>
                  </a:lnTo>
                  <a:lnTo>
                    <a:pt x="1729" y="1830"/>
                  </a:lnTo>
                  <a:lnTo>
                    <a:pt x="1758" y="1840"/>
                  </a:lnTo>
                  <a:lnTo>
                    <a:pt x="1786" y="1852"/>
                  </a:lnTo>
                  <a:lnTo>
                    <a:pt x="1813" y="1864"/>
                  </a:lnTo>
                  <a:lnTo>
                    <a:pt x="1838" y="1879"/>
                  </a:lnTo>
                  <a:lnTo>
                    <a:pt x="1863" y="1895"/>
                  </a:lnTo>
                  <a:lnTo>
                    <a:pt x="1886" y="1912"/>
                  </a:lnTo>
                  <a:lnTo>
                    <a:pt x="1908" y="1931"/>
                  </a:lnTo>
                  <a:lnTo>
                    <a:pt x="1929" y="1952"/>
                  </a:lnTo>
                  <a:lnTo>
                    <a:pt x="1947" y="1974"/>
                  </a:lnTo>
                  <a:lnTo>
                    <a:pt x="1964" y="1997"/>
                  </a:lnTo>
                  <a:lnTo>
                    <a:pt x="1972" y="2010"/>
                  </a:lnTo>
                  <a:lnTo>
                    <a:pt x="1979" y="2022"/>
                  </a:lnTo>
                  <a:lnTo>
                    <a:pt x="1986" y="2035"/>
                  </a:lnTo>
                  <a:lnTo>
                    <a:pt x="1992" y="2049"/>
                  </a:lnTo>
                  <a:lnTo>
                    <a:pt x="1998" y="2062"/>
                  </a:lnTo>
                  <a:lnTo>
                    <a:pt x="2003" y="2077"/>
                  </a:lnTo>
                  <a:lnTo>
                    <a:pt x="2007" y="2092"/>
                  </a:lnTo>
                  <a:lnTo>
                    <a:pt x="2011" y="2107"/>
                  </a:lnTo>
                  <a:lnTo>
                    <a:pt x="2011" y="2107"/>
                  </a:lnTo>
                  <a:lnTo>
                    <a:pt x="2016" y="2129"/>
                  </a:lnTo>
                  <a:lnTo>
                    <a:pt x="2020" y="2151"/>
                  </a:lnTo>
                  <a:lnTo>
                    <a:pt x="2023" y="2173"/>
                  </a:lnTo>
                  <a:lnTo>
                    <a:pt x="2025" y="2195"/>
                  </a:lnTo>
                  <a:lnTo>
                    <a:pt x="2026" y="2217"/>
                  </a:lnTo>
                  <a:lnTo>
                    <a:pt x="2026" y="2239"/>
                  </a:lnTo>
                  <a:lnTo>
                    <a:pt x="2025" y="2259"/>
                  </a:lnTo>
                  <a:lnTo>
                    <a:pt x="2024" y="2280"/>
                  </a:lnTo>
                  <a:lnTo>
                    <a:pt x="2021" y="2300"/>
                  </a:lnTo>
                  <a:lnTo>
                    <a:pt x="2019" y="2320"/>
                  </a:lnTo>
                  <a:lnTo>
                    <a:pt x="2015" y="2341"/>
                  </a:lnTo>
                  <a:lnTo>
                    <a:pt x="2011" y="2361"/>
                  </a:lnTo>
                  <a:lnTo>
                    <a:pt x="2002" y="2399"/>
                  </a:lnTo>
                  <a:lnTo>
                    <a:pt x="1991" y="2436"/>
                  </a:lnTo>
                  <a:lnTo>
                    <a:pt x="1979" y="2472"/>
                  </a:lnTo>
                  <a:lnTo>
                    <a:pt x="1966" y="2507"/>
                  </a:lnTo>
                  <a:lnTo>
                    <a:pt x="1941" y="2573"/>
                  </a:lnTo>
                  <a:lnTo>
                    <a:pt x="1929" y="2604"/>
                  </a:lnTo>
                  <a:lnTo>
                    <a:pt x="1918" y="2635"/>
                  </a:lnTo>
                  <a:lnTo>
                    <a:pt x="1908" y="2663"/>
                  </a:lnTo>
                  <a:lnTo>
                    <a:pt x="1901" y="2690"/>
                  </a:lnTo>
                  <a:lnTo>
                    <a:pt x="1896" y="2716"/>
                  </a:lnTo>
                  <a:lnTo>
                    <a:pt x="1894" y="2728"/>
                  </a:lnTo>
                  <a:lnTo>
                    <a:pt x="1893" y="2740"/>
                  </a:lnTo>
                  <a:lnTo>
                    <a:pt x="1893" y="2753"/>
                  </a:lnTo>
                  <a:lnTo>
                    <a:pt x="1894" y="2764"/>
                  </a:lnTo>
                  <a:lnTo>
                    <a:pt x="1896" y="2775"/>
                  </a:lnTo>
                  <a:lnTo>
                    <a:pt x="1899" y="2786"/>
                  </a:lnTo>
                  <a:lnTo>
                    <a:pt x="1903" y="2796"/>
                  </a:lnTo>
                  <a:lnTo>
                    <a:pt x="1908" y="2806"/>
                  </a:lnTo>
                  <a:lnTo>
                    <a:pt x="1914" y="2816"/>
                  </a:lnTo>
                  <a:lnTo>
                    <a:pt x="1922" y="2825"/>
                  </a:lnTo>
                  <a:lnTo>
                    <a:pt x="1931" y="2834"/>
                  </a:lnTo>
                  <a:lnTo>
                    <a:pt x="1941" y="2842"/>
                  </a:lnTo>
                  <a:lnTo>
                    <a:pt x="1952" y="2850"/>
                  </a:lnTo>
                  <a:lnTo>
                    <a:pt x="1965" y="2858"/>
                  </a:lnTo>
                  <a:lnTo>
                    <a:pt x="1979" y="2865"/>
                  </a:lnTo>
                  <a:lnTo>
                    <a:pt x="1994" y="2872"/>
                  </a:lnTo>
                  <a:lnTo>
                    <a:pt x="2012" y="2880"/>
                  </a:lnTo>
                  <a:lnTo>
                    <a:pt x="2030" y="2886"/>
                  </a:lnTo>
                  <a:lnTo>
                    <a:pt x="2052" y="2892"/>
                  </a:lnTo>
                  <a:lnTo>
                    <a:pt x="2074" y="2897"/>
                  </a:lnTo>
                  <a:lnTo>
                    <a:pt x="2098" y="2902"/>
                  </a:lnTo>
                  <a:lnTo>
                    <a:pt x="2124" y="2907"/>
                  </a:lnTo>
                  <a:lnTo>
                    <a:pt x="2151" y="2911"/>
                  </a:lnTo>
                  <a:lnTo>
                    <a:pt x="2181" y="2915"/>
                  </a:lnTo>
                  <a:lnTo>
                    <a:pt x="2214" y="2918"/>
                  </a:lnTo>
                  <a:lnTo>
                    <a:pt x="2247" y="2921"/>
                  </a:lnTo>
                  <a:lnTo>
                    <a:pt x="2322" y="2926"/>
                  </a:lnTo>
                  <a:lnTo>
                    <a:pt x="2405" y="2930"/>
                  </a:lnTo>
                  <a:lnTo>
                    <a:pt x="2405" y="2930"/>
                  </a:lnTo>
                  <a:lnTo>
                    <a:pt x="2509" y="2931"/>
                  </a:lnTo>
                  <a:lnTo>
                    <a:pt x="2619" y="2932"/>
                  </a:lnTo>
                  <a:lnTo>
                    <a:pt x="2734" y="2931"/>
                  </a:lnTo>
                  <a:lnTo>
                    <a:pt x="2852" y="2929"/>
                  </a:lnTo>
                  <a:lnTo>
                    <a:pt x="2852" y="2929"/>
                  </a:lnTo>
                  <a:close/>
                </a:path>
              </a:pathLst>
            </a:cu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7" name="Freeform: Shape 88"/>
            <p:cNvSpPr/>
            <p:nvPr/>
          </p:nvSpPr>
          <p:spPr bwMode="auto">
            <a:xfrm>
              <a:off x="4904465" y="1545636"/>
              <a:ext cx="611931" cy="836828"/>
            </a:xfrm>
            <a:custGeom>
              <a:avLst/>
              <a:gdLst>
                <a:gd name="T0" fmla="*/ 362 w 2926"/>
                <a:gd name="T1" fmla="*/ 2898 h 4003"/>
                <a:gd name="T2" fmla="*/ 931 w 2926"/>
                <a:gd name="T3" fmla="*/ 2892 h 4003"/>
                <a:gd name="T4" fmla="*/ 1143 w 2926"/>
                <a:gd name="T5" fmla="*/ 2938 h 4003"/>
                <a:gd name="T6" fmla="*/ 1216 w 2926"/>
                <a:gd name="T7" fmla="*/ 3028 h 4003"/>
                <a:gd name="T8" fmla="*/ 1173 w 2926"/>
                <a:gd name="T9" fmla="*/ 3161 h 4003"/>
                <a:gd name="T10" fmla="*/ 1035 w 2926"/>
                <a:gd name="T11" fmla="*/ 3366 h 4003"/>
                <a:gd name="T12" fmla="*/ 984 w 2926"/>
                <a:gd name="T13" fmla="*/ 3617 h 4003"/>
                <a:gd name="T14" fmla="*/ 1031 w 2926"/>
                <a:gd name="T15" fmla="*/ 3778 h 4003"/>
                <a:gd name="T16" fmla="*/ 1153 w 2926"/>
                <a:gd name="T17" fmla="*/ 3910 h 4003"/>
                <a:gd name="T18" fmla="*/ 1322 w 2926"/>
                <a:gd name="T19" fmla="*/ 3986 h 4003"/>
                <a:gd name="T20" fmla="*/ 1507 w 2926"/>
                <a:gd name="T21" fmla="*/ 4001 h 4003"/>
                <a:gd name="T22" fmla="*/ 1684 w 2926"/>
                <a:gd name="T23" fmla="*/ 3954 h 4003"/>
                <a:gd name="T24" fmla="*/ 1821 w 2926"/>
                <a:gd name="T25" fmla="*/ 3840 h 4003"/>
                <a:gd name="T26" fmla="*/ 1890 w 2926"/>
                <a:gd name="T27" fmla="*/ 3654 h 4003"/>
                <a:gd name="T28" fmla="*/ 1864 w 2926"/>
                <a:gd name="T29" fmla="*/ 3454 h 4003"/>
                <a:gd name="T30" fmla="*/ 1728 w 2926"/>
                <a:gd name="T31" fmla="*/ 3172 h 4003"/>
                <a:gd name="T32" fmla="*/ 1702 w 2926"/>
                <a:gd name="T33" fmla="*/ 3022 h 4003"/>
                <a:gd name="T34" fmla="*/ 1751 w 2926"/>
                <a:gd name="T35" fmla="*/ 2958 h 4003"/>
                <a:gd name="T36" fmla="*/ 1882 w 2926"/>
                <a:gd name="T37" fmla="*/ 2921 h 4003"/>
                <a:gd name="T38" fmla="*/ 2667 w 2926"/>
                <a:gd name="T39" fmla="*/ 2902 h 4003"/>
                <a:gd name="T40" fmla="*/ 2921 w 2926"/>
                <a:gd name="T41" fmla="*/ 2358 h 4003"/>
                <a:gd name="T42" fmla="*/ 2878 w 2926"/>
                <a:gd name="T43" fmla="*/ 2039 h 4003"/>
                <a:gd name="T44" fmla="*/ 2808 w 2926"/>
                <a:gd name="T45" fmla="*/ 1912 h 4003"/>
                <a:gd name="T46" fmla="*/ 2736 w 2926"/>
                <a:gd name="T47" fmla="*/ 1890 h 4003"/>
                <a:gd name="T48" fmla="*/ 2481 w 2926"/>
                <a:gd name="T49" fmla="*/ 1987 h 4003"/>
                <a:gd name="T50" fmla="*/ 2228 w 2926"/>
                <a:gd name="T51" fmla="*/ 2031 h 4003"/>
                <a:gd name="T52" fmla="*/ 2072 w 2926"/>
                <a:gd name="T53" fmla="*/ 2003 h 4003"/>
                <a:gd name="T54" fmla="*/ 1936 w 2926"/>
                <a:gd name="T55" fmla="*/ 1901 h 4003"/>
                <a:gd name="T56" fmla="*/ 1845 w 2926"/>
                <a:gd name="T57" fmla="*/ 1745 h 4003"/>
                <a:gd name="T58" fmla="*/ 1806 w 2926"/>
                <a:gd name="T59" fmla="*/ 1561 h 4003"/>
                <a:gd name="T60" fmla="*/ 1824 w 2926"/>
                <a:gd name="T61" fmla="*/ 1376 h 4003"/>
                <a:gd name="T62" fmla="*/ 1903 w 2926"/>
                <a:gd name="T63" fmla="*/ 1218 h 4003"/>
                <a:gd name="T64" fmla="*/ 2051 w 2926"/>
                <a:gd name="T65" fmla="*/ 1113 h 4003"/>
                <a:gd name="T66" fmla="*/ 2255 w 2926"/>
                <a:gd name="T67" fmla="*/ 1088 h 4003"/>
                <a:gd name="T68" fmla="*/ 2511 w 2926"/>
                <a:gd name="T69" fmla="*/ 1162 h 4003"/>
                <a:gd name="T70" fmla="*/ 2690 w 2926"/>
                <a:gd name="T71" fmla="*/ 1321 h 4003"/>
                <a:gd name="T72" fmla="*/ 2775 w 2926"/>
                <a:gd name="T73" fmla="*/ 1369 h 4003"/>
                <a:gd name="T74" fmla="*/ 2825 w 2926"/>
                <a:gd name="T75" fmla="*/ 1302 h 4003"/>
                <a:gd name="T76" fmla="*/ 2892 w 2926"/>
                <a:gd name="T77" fmla="*/ 905 h 4003"/>
                <a:gd name="T78" fmla="*/ 2913 w 2926"/>
                <a:gd name="T79" fmla="*/ 47 h 4003"/>
                <a:gd name="T80" fmla="*/ 4 w 2926"/>
                <a:gd name="T81" fmla="*/ 576 h 4003"/>
                <a:gd name="T82" fmla="*/ 45 w 2926"/>
                <a:gd name="T83" fmla="*/ 1157 h 4003"/>
                <a:gd name="T84" fmla="*/ 106 w 2926"/>
                <a:gd name="T85" fmla="*/ 1349 h 4003"/>
                <a:gd name="T86" fmla="*/ 151 w 2926"/>
                <a:gd name="T87" fmla="*/ 1366 h 4003"/>
                <a:gd name="T88" fmla="*/ 337 w 2926"/>
                <a:gd name="T89" fmla="*/ 1227 h 4003"/>
                <a:gd name="T90" fmla="*/ 585 w 2926"/>
                <a:gd name="T91" fmla="*/ 1112 h 4003"/>
                <a:gd name="T92" fmla="*/ 763 w 2926"/>
                <a:gd name="T93" fmla="*/ 1096 h 4003"/>
                <a:gd name="T94" fmla="*/ 926 w 2926"/>
                <a:gd name="T95" fmla="*/ 1140 h 4003"/>
                <a:gd name="T96" fmla="*/ 1038 w 2926"/>
                <a:gd name="T97" fmla="*/ 1239 h 4003"/>
                <a:gd name="T98" fmla="*/ 1126 w 2926"/>
                <a:gd name="T99" fmla="*/ 1487 h 4003"/>
                <a:gd name="T100" fmla="*/ 1091 w 2926"/>
                <a:gd name="T101" fmla="*/ 1759 h 4003"/>
                <a:gd name="T102" fmla="*/ 934 w 2926"/>
                <a:gd name="T103" fmla="*/ 1965 h 4003"/>
                <a:gd name="T104" fmla="*/ 825 w 2926"/>
                <a:gd name="T105" fmla="*/ 2012 h 4003"/>
                <a:gd name="T106" fmla="*/ 628 w 2926"/>
                <a:gd name="T107" fmla="*/ 2022 h 4003"/>
                <a:gd name="T108" fmla="*/ 321 w 2926"/>
                <a:gd name="T109" fmla="*/ 1929 h 4003"/>
                <a:gd name="T110" fmla="*/ 162 w 2926"/>
                <a:gd name="T111" fmla="*/ 1896 h 4003"/>
                <a:gd name="T112" fmla="*/ 77 w 2926"/>
                <a:gd name="T113" fmla="*/ 1959 h 4003"/>
                <a:gd name="T114" fmla="*/ 22 w 2926"/>
                <a:gd name="T115" fmla="*/ 2140 h 4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6" h="4003">
                  <a:moveTo>
                    <a:pt x="1" y="2434"/>
                  </a:moveTo>
                  <a:lnTo>
                    <a:pt x="1" y="2434"/>
                  </a:lnTo>
                  <a:lnTo>
                    <a:pt x="0" y="2548"/>
                  </a:lnTo>
                  <a:lnTo>
                    <a:pt x="0" y="2668"/>
                  </a:lnTo>
                  <a:lnTo>
                    <a:pt x="2" y="2793"/>
                  </a:lnTo>
                  <a:lnTo>
                    <a:pt x="4" y="2920"/>
                  </a:lnTo>
                  <a:lnTo>
                    <a:pt x="4" y="2920"/>
                  </a:lnTo>
                  <a:lnTo>
                    <a:pt x="241" y="2905"/>
                  </a:lnTo>
                  <a:lnTo>
                    <a:pt x="362" y="2898"/>
                  </a:lnTo>
                  <a:lnTo>
                    <a:pt x="481" y="2892"/>
                  </a:lnTo>
                  <a:lnTo>
                    <a:pt x="596" y="2888"/>
                  </a:lnTo>
                  <a:lnTo>
                    <a:pt x="705" y="2886"/>
                  </a:lnTo>
                  <a:lnTo>
                    <a:pt x="757" y="2886"/>
                  </a:lnTo>
                  <a:lnTo>
                    <a:pt x="806" y="2886"/>
                  </a:lnTo>
                  <a:lnTo>
                    <a:pt x="853" y="2887"/>
                  </a:lnTo>
                  <a:lnTo>
                    <a:pt x="898" y="2890"/>
                  </a:lnTo>
                  <a:lnTo>
                    <a:pt x="898" y="2890"/>
                  </a:lnTo>
                  <a:lnTo>
                    <a:pt x="931" y="2892"/>
                  </a:lnTo>
                  <a:lnTo>
                    <a:pt x="962" y="2895"/>
                  </a:lnTo>
                  <a:lnTo>
                    <a:pt x="990" y="2898"/>
                  </a:lnTo>
                  <a:lnTo>
                    <a:pt x="1018" y="2902"/>
                  </a:lnTo>
                  <a:lnTo>
                    <a:pt x="1043" y="2907"/>
                  </a:lnTo>
                  <a:lnTo>
                    <a:pt x="1067" y="2912"/>
                  </a:lnTo>
                  <a:lnTo>
                    <a:pt x="1088" y="2918"/>
                  </a:lnTo>
                  <a:lnTo>
                    <a:pt x="1108" y="2924"/>
                  </a:lnTo>
                  <a:lnTo>
                    <a:pt x="1125" y="2930"/>
                  </a:lnTo>
                  <a:lnTo>
                    <a:pt x="1143" y="2938"/>
                  </a:lnTo>
                  <a:lnTo>
                    <a:pt x="1157" y="2945"/>
                  </a:lnTo>
                  <a:lnTo>
                    <a:pt x="1170" y="2954"/>
                  </a:lnTo>
                  <a:lnTo>
                    <a:pt x="1181" y="2963"/>
                  </a:lnTo>
                  <a:lnTo>
                    <a:pt x="1191" y="2972"/>
                  </a:lnTo>
                  <a:lnTo>
                    <a:pt x="1199" y="2982"/>
                  </a:lnTo>
                  <a:lnTo>
                    <a:pt x="1205" y="2993"/>
                  </a:lnTo>
                  <a:lnTo>
                    <a:pt x="1210" y="3004"/>
                  </a:lnTo>
                  <a:lnTo>
                    <a:pt x="1214" y="3016"/>
                  </a:lnTo>
                  <a:lnTo>
                    <a:pt x="1216" y="3028"/>
                  </a:lnTo>
                  <a:lnTo>
                    <a:pt x="1216" y="3041"/>
                  </a:lnTo>
                  <a:lnTo>
                    <a:pt x="1215" y="3054"/>
                  </a:lnTo>
                  <a:lnTo>
                    <a:pt x="1213" y="3067"/>
                  </a:lnTo>
                  <a:lnTo>
                    <a:pt x="1210" y="3082"/>
                  </a:lnTo>
                  <a:lnTo>
                    <a:pt x="1205" y="3096"/>
                  </a:lnTo>
                  <a:lnTo>
                    <a:pt x="1199" y="3112"/>
                  </a:lnTo>
                  <a:lnTo>
                    <a:pt x="1191" y="3128"/>
                  </a:lnTo>
                  <a:lnTo>
                    <a:pt x="1183" y="3145"/>
                  </a:lnTo>
                  <a:lnTo>
                    <a:pt x="1173" y="3161"/>
                  </a:lnTo>
                  <a:lnTo>
                    <a:pt x="1162" y="3179"/>
                  </a:lnTo>
                  <a:lnTo>
                    <a:pt x="1150" y="3197"/>
                  </a:lnTo>
                  <a:lnTo>
                    <a:pt x="1122" y="3234"/>
                  </a:lnTo>
                  <a:lnTo>
                    <a:pt x="1122" y="3234"/>
                  </a:lnTo>
                  <a:lnTo>
                    <a:pt x="1096" y="3269"/>
                  </a:lnTo>
                  <a:lnTo>
                    <a:pt x="1071" y="3305"/>
                  </a:lnTo>
                  <a:lnTo>
                    <a:pt x="1058" y="3325"/>
                  </a:lnTo>
                  <a:lnTo>
                    <a:pt x="1046" y="3345"/>
                  </a:lnTo>
                  <a:lnTo>
                    <a:pt x="1035" y="3366"/>
                  </a:lnTo>
                  <a:lnTo>
                    <a:pt x="1024" y="3388"/>
                  </a:lnTo>
                  <a:lnTo>
                    <a:pt x="1015" y="3412"/>
                  </a:lnTo>
                  <a:lnTo>
                    <a:pt x="1006" y="3437"/>
                  </a:lnTo>
                  <a:lnTo>
                    <a:pt x="998" y="3463"/>
                  </a:lnTo>
                  <a:lnTo>
                    <a:pt x="991" y="3490"/>
                  </a:lnTo>
                  <a:lnTo>
                    <a:pt x="987" y="3519"/>
                  </a:lnTo>
                  <a:lnTo>
                    <a:pt x="984" y="3551"/>
                  </a:lnTo>
                  <a:lnTo>
                    <a:pt x="983" y="3583"/>
                  </a:lnTo>
                  <a:lnTo>
                    <a:pt x="984" y="3617"/>
                  </a:lnTo>
                  <a:lnTo>
                    <a:pt x="984" y="3617"/>
                  </a:lnTo>
                  <a:lnTo>
                    <a:pt x="986" y="3639"/>
                  </a:lnTo>
                  <a:lnTo>
                    <a:pt x="989" y="3662"/>
                  </a:lnTo>
                  <a:lnTo>
                    <a:pt x="993" y="3683"/>
                  </a:lnTo>
                  <a:lnTo>
                    <a:pt x="1000" y="3703"/>
                  </a:lnTo>
                  <a:lnTo>
                    <a:pt x="1006" y="3723"/>
                  </a:lnTo>
                  <a:lnTo>
                    <a:pt x="1013" y="3742"/>
                  </a:lnTo>
                  <a:lnTo>
                    <a:pt x="1022" y="3760"/>
                  </a:lnTo>
                  <a:lnTo>
                    <a:pt x="1031" y="3778"/>
                  </a:lnTo>
                  <a:lnTo>
                    <a:pt x="1042" y="3796"/>
                  </a:lnTo>
                  <a:lnTo>
                    <a:pt x="1053" y="3813"/>
                  </a:lnTo>
                  <a:lnTo>
                    <a:pt x="1065" y="3829"/>
                  </a:lnTo>
                  <a:lnTo>
                    <a:pt x="1078" y="3844"/>
                  </a:lnTo>
                  <a:lnTo>
                    <a:pt x="1091" y="3858"/>
                  </a:lnTo>
                  <a:lnTo>
                    <a:pt x="1106" y="3872"/>
                  </a:lnTo>
                  <a:lnTo>
                    <a:pt x="1121" y="3885"/>
                  </a:lnTo>
                  <a:lnTo>
                    <a:pt x="1137" y="3898"/>
                  </a:lnTo>
                  <a:lnTo>
                    <a:pt x="1153" y="3910"/>
                  </a:lnTo>
                  <a:lnTo>
                    <a:pt x="1170" y="3921"/>
                  </a:lnTo>
                  <a:lnTo>
                    <a:pt x="1188" y="3932"/>
                  </a:lnTo>
                  <a:lnTo>
                    <a:pt x="1205" y="3942"/>
                  </a:lnTo>
                  <a:lnTo>
                    <a:pt x="1224" y="3951"/>
                  </a:lnTo>
                  <a:lnTo>
                    <a:pt x="1242" y="3959"/>
                  </a:lnTo>
                  <a:lnTo>
                    <a:pt x="1263" y="3967"/>
                  </a:lnTo>
                  <a:lnTo>
                    <a:pt x="1282" y="3974"/>
                  </a:lnTo>
                  <a:lnTo>
                    <a:pt x="1302" y="3980"/>
                  </a:lnTo>
                  <a:lnTo>
                    <a:pt x="1322" y="3986"/>
                  </a:lnTo>
                  <a:lnTo>
                    <a:pt x="1342" y="3990"/>
                  </a:lnTo>
                  <a:lnTo>
                    <a:pt x="1362" y="3994"/>
                  </a:lnTo>
                  <a:lnTo>
                    <a:pt x="1383" y="3998"/>
                  </a:lnTo>
                  <a:lnTo>
                    <a:pt x="1404" y="4000"/>
                  </a:lnTo>
                  <a:lnTo>
                    <a:pt x="1425" y="4002"/>
                  </a:lnTo>
                  <a:lnTo>
                    <a:pt x="1446" y="4003"/>
                  </a:lnTo>
                  <a:lnTo>
                    <a:pt x="1466" y="4003"/>
                  </a:lnTo>
                  <a:lnTo>
                    <a:pt x="1487" y="4003"/>
                  </a:lnTo>
                  <a:lnTo>
                    <a:pt x="1507" y="4001"/>
                  </a:lnTo>
                  <a:lnTo>
                    <a:pt x="1528" y="3999"/>
                  </a:lnTo>
                  <a:lnTo>
                    <a:pt x="1549" y="3996"/>
                  </a:lnTo>
                  <a:lnTo>
                    <a:pt x="1569" y="3993"/>
                  </a:lnTo>
                  <a:lnTo>
                    <a:pt x="1589" y="3988"/>
                  </a:lnTo>
                  <a:lnTo>
                    <a:pt x="1608" y="3983"/>
                  </a:lnTo>
                  <a:lnTo>
                    <a:pt x="1628" y="3977"/>
                  </a:lnTo>
                  <a:lnTo>
                    <a:pt x="1647" y="3970"/>
                  </a:lnTo>
                  <a:lnTo>
                    <a:pt x="1666" y="3963"/>
                  </a:lnTo>
                  <a:lnTo>
                    <a:pt x="1684" y="3954"/>
                  </a:lnTo>
                  <a:lnTo>
                    <a:pt x="1701" y="3945"/>
                  </a:lnTo>
                  <a:lnTo>
                    <a:pt x="1718" y="3935"/>
                  </a:lnTo>
                  <a:lnTo>
                    <a:pt x="1735" y="3923"/>
                  </a:lnTo>
                  <a:lnTo>
                    <a:pt x="1751" y="3911"/>
                  </a:lnTo>
                  <a:lnTo>
                    <a:pt x="1766" y="3898"/>
                  </a:lnTo>
                  <a:lnTo>
                    <a:pt x="1780" y="3885"/>
                  </a:lnTo>
                  <a:lnTo>
                    <a:pt x="1794" y="3871"/>
                  </a:lnTo>
                  <a:lnTo>
                    <a:pt x="1808" y="3856"/>
                  </a:lnTo>
                  <a:lnTo>
                    <a:pt x="1821" y="3840"/>
                  </a:lnTo>
                  <a:lnTo>
                    <a:pt x="1832" y="3823"/>
                  </a:lnTo>
                  <a:lnTo>
                    <a:pt x="1843" y="3805"/>
                  </a:lnTo>
                  <a:lnTo>
                    <a:pt x="1852" y="3786"/>
                  </a:lnTo>
                  <a:lnTo>
                    <a:pt x="1861" y="3766"/>
                  </a:lnTo>
                  <a:lnTo>
                    <a:pt x="1869" y="3746"/>
                  </a:lnTo>
                  <a:lnTo>
                    <a:pt x="1876" y="3724"/>
                  </a:lnTo>
                  <a:lnTo>
                    <a:pt x="1881" y="3702"/>
                  </a:lnTo>
                  <a:lnTo>
                    <a:pt x="1886" y="3679"/>
                  </a:lnTo>
                  <a:lnTo>
                    <a:pt x="1890" y="3654"/>
                  </a:lnTo>
                  <a:lnTo>
                    <a:pt x="1892" y="3630"/>
                  </a:lnTo>
                  <a:lnTo>
                    <a:pt x="1893" y="3604"/>
                  </a:lnTo>
                  <a:lnTo>
                    <a:pt x="1893" y="3604"/>
                  </a:lnTo>
                  <a:lnTo>
                    <a:pt x="1892" y="3579"/>
                  </a:lnTo>
                  <a:lnTo>
                    <a:pt x="1890" y="3555"/>
                  </a:lnTo>
                  <a:lnTo>
                    <a:pt x="1886" y="3530"/>
                  </a:lnTo>
                  <a:lnTo>
                    <a:pt x="1880" y="3504"/>
                  </a:lnTo>
                  <a:lnTo>
                    <a:pt x="1872" y="3479"/>
                  </a:lnTo>
                  <a:lnTo>
                    <a:pt x="1864" y="3454"/>
                  </a:lnTo>
                  <a:lnTo>
                    <a:pt x="1854" y="3430"/>
                  </a:lnTo>
                  <a:lnTo>
                    <a:pt x="1844" y="3405"/>
                  </a:lnTo>
                  <a:lnTo>
                    <a:pt x="1833" y="3380"/>
                  </a:lnTo>
                  <a:lnTo>
                    <a:pt x="1821" y="3356"/>
                  </a:lnTo>
                  <a:lnTo>
                    <a:pt x="1795" y="3308"/>
                  </a:lnTo>
                  <a:lnTo>
                    <a:pt x="1771" y="3261"/>
                  </a:lnTo>
                  <a:lnTo>
                    <a:pt x="1748" y="3215"/>
                  </a:lnTo>
                  <a:lnTo>
                    <a:pt x="1737" y="3194"/>
                  </a:lnTo>
                  <a:lnTo>
                    <a:pt x="1728" y="3172"/>
                  </a:lnTo>
                  <a:lnTo>
                    <a:pt x="1719" y="3151"/>
                  </a:lnTo>
                  <a:lnTo>
                    <a:pt x="1712" y="3131"/>
                  </a:lnTo>
                  <a:lnTo>
                    <a:pt x="1705" y="3110"/>
                  </a:lnTo>
                  <a:lnTo>
                    <a:pt x="1701" y="3091"/>
                  </a:lnTo>
                  <a:lnTo>
                    <a:pt x="1698" y="3073"/>
                  </a:lnTo>
                  <a:lnTo>
                    <a:pt x="1697" y="3055"/>
                  </a:lnTo>
                  <a:lnTo>
                    <a:pt x="1699" y="3038"/>
                  </a:lnTo>
                  <a:lnTo>
                    <a:pt x="1700" y="3030"/>
                  </a:lnTo>
                  <a:lnTo>
                    <a:pt x="1702" y="3022"/>
                  </a:lnTo>
                  <a:lnTo>
                    <a:pt x="1705" y="3014"/>
                  </a:lnTo>
                  <a:lnTo>
                    <a:pt x="1708" y="3006"/>
                  </a:lnTo>
                  <a:lnTo>
                    <a:pt x="1712" y="2999"/>
                  </a:lnTo>
                  <a:lnTo>
                    <a:pt x="1717" y="2992"/>
                  </a:lnTo>
                  <a:lnTo>
                    <a:pt x="1722" y="2984"/>
                  </a:lnTo>
                  <a:lnTo>
                    <a:pt x="1728" y="2977"/>
                  </a:lnTo>
                  <a:lnTo>
                    <a:pt x="1735" y="2971"/>
                  </a:lnTo>
                  <a:lnTo>
                    <a:pt x="1743" y="2964"/>
                  </a:lnTo>
                  <a:lnTo>
                    <a:pt x="1751" y="2958"/>
                  </a:lnTo>
                  <a:lnTo>
                    <a:pt x="1760" y="2952"/>
                  </a:lnTo>
                  <a:lnTo>
                    <a:pt x="1770" y="2947"/>
                  </a:lnTo>
                  <a:lnTo>
                    <a:pt x="1781" y="2941"/>
                  </a:lnTo>
                  <a:lnTo>
                    <a:pt x="1781" y="2941"/>
                  </a:lnTo>
                  <a:lnTo>
                    <a:pt x="1794" y="2937"/>
                  </a:lnTo>
                  <a:lnTo>
                    <a:pt x="1812" y="2932"/>
                  </a:lnTo>
                  <a:lnTo>
                    <a:pt x="1832" y="2928"/>
                  </a:lnTo>
                  <a:lnTo>
                    <a:pt x="1856" y="2924"/>
                  </a:lnTo>
                  <a:lnTo>
                    <a:pt x="1882" y="2921"/>
                  </a:lnTo>
                  <a:lnTo>
                    <a:pt x="1912" y="2918"/>
                  </a:lnTo>
                  <a:lnTo>
                    <a:pt x="1979" y="2912"/>
                  </a:lnTo>
                  <a:lnTo>
                    <a:pt x="2054" y="2908"/>
                  </a:lnTo>
                  <a:lnTo>
                    <a:pt x="2136" y="2905"/>
                  </a:lnTo>
                  <a:lnTo>
                    <a:pt x="2223" y="2903"/>
                  </a:lnTo>
                  <a:lnTo>
                    <a:pt x="2313" y="2902"/>
                  </a:lnTo>
                  <a:lnTo>
                    <a:pt x="2404" y="2901"/>
                  </a:lnTo>
                  <a:lnTo>
                    <a:pt x="2495" y="2901"/>
                  </a:lnTo>
                  <a:lnTo>
                    <a:pt x="2667" y="2902"/>
                  </a:lnTo>
                  <a:lnTo>
                    <a:pt x="2814" y="2904"/>
                  </a:lnTo>
                  <a:lnTo>
                    <a:pt x="2923" y="2906"/>
                  </a:lnTo>
                  <a:lnTo>
                    <a:pt x="2923" y="2906"/>
                  </a:lnTo>
                  <a:lnTo>
                    <a:pt x="2924" y="2814"/>
                  </a:lnTo>
                  <a:lnTo>
                    <a:pt x="2925" y="2707"/>
                  </a:lnTo>
                  <a:lnTo>
                    <a:pt x="2926" y="2593"/>
                  </a:lnTo>
                  <a:lnTo>
                    <a:pt x="2924" y="2474"/>
                  </a:lnTo>
                  <a:lnTo>
                    <a:pt x="2923" y="2415"/>
                  </a:lnTo>
                  <a:lnTo>
                    <a:pt x="2921" y="2358"/>
                  </a:lnTo>
                  <a:lnTo>
                    <a:pt x="2918" y="2302"/>
                  </a:lnTo>
                  <a:lnTo>
                    <a:pt x="2914" y="2249"/>
                  </a:lnTo>
                  <a:lnTo>
                    <a:pt x="2910" y="2200"/>
                  </a:lnTo>
                  <a:lnTo>
                    <a:pt x="2904" y="2154"/>
                  </a:lnTo>
                  <a:lnTo>
                    <a:pt x="2897" y="2113"/>
                  </a:lnTo>
                  <a:lnTo>
                    <a:pt x="2893" y="2095"/>
                  </a:lnTo>
                  <a:lnTo>
                    <a:pt x="2889" y="2078"/>
                  </a:lnTo>
                  <a:lnTo>
                    <a:pt x="2889" y="2078"/>
                  </a:lnTo>
                  <a:lnTo>
                    <a:pt x="2878" y="2039"/>
                  </a:lnTo>
                  <a:lnTo>
                    <a:pt x="2866" y="2007"/>
                  </a:lnTo>
                  <a:lnTo>
                    <a:pt x="2854" y="1978"/>
                  </a:lnTo>
                  <a:lnTo>
                    <a:pt x="2848" y="1966"/>
                  </a:lnTo>
                  <a:lnTo>
                    <a:pt x="2842" y="1955"/>
                  </a:lnTo>
                  <a:lnTo>
                    <a:pt x="2835" y="1944"/>
                  </a:lnTo>
                  <a:lnTo>
                    <a:pt x="2829" y="1935"/>
                  </a:lnTo>
                  <a:lnTo>
                    <a:pt x="2822" y="1927"/>
                  </a:lnTo>
                  <a:lnTo>
                    <a:pt x="2815" y="1920"/>
                  </a:lnTo>
                  <a:lnTo>
                    <a:pt x="2808" y="1912"/>
                  </a:lnTo>
                  <a:lnTo>
                    <a:pt x="2800" y="1907"/>
                  </a:lnTo>
                  <a:lnTo>
                    <a:pt x="2793" y="1902"/>
                  </a:lnTo>
                  <a:lnTo>
                    <a:pt x="2785" y="1898"/>
                  </a:lnTo>
                  <a:lnTo>
                    <a:pt x="2778" y="1895"/>
                  </a:lnTo>
                  <a:lnTo>
                    <a:pt x="2770" y="1893"/>
                  </a:lnTo>
                  <a:lnTo>
                    <a:pt x="2761" y="1891"/>
                  </a:lnTo>
                  <a:lnTo>
                    <a:pt x="2753" y="1890"/>
                  </a:lnTo>
                  <a:lnTo>
                    <a:pt x="2745" y="1890"/>
                  </a:lnTo>
                  <a:lnTo>
                    <a:pt x="2736" y="1890"/>
                  </a:lnTo>
                  <a:lnTo>
                    <a:pt x="2717" y="1893"/>
                  </a:lnTo>
                  <a:lnTo>
                    <a:pt x="2698" y="1897"/>
                  </a:lnTo>
                  <a:lnTo>
                    <a:pt x="2678" y="1904"/>
                  </a:lnTo>
                  <a:lnTo>
                    <a:pt x="2657" y="1911"/>
                  </a:lnTo>
                  <a:lnTo>
                    <a:pt x="2635" y="1921"/>
                  </a:lnTo>
                  <a:lnTo>
                    <a:pt x="2588" y="1942"/>
                  </a:lnTo>
                  <a:lnTo>
                    <a:pt x="2537" y="1965"/>
                  </a:lnTo>
                  <a:lnTo>
                    <a:pt x="2510" y="1976"/>
                  </a:lnTo>
                  <a:lnTo>
                    <a:pt x="2481" y="1987"/>
                  </a:lnTo>
                  <a:lnTo>
                    <a:pt x="2451" y="1997"/>
                  </a:lnTo>
                  <a:lnTo>
                    <a:pt x="2420" y="2007"/>
                  </a:lnTo>
                  <a:lnTo>
                    <a:pt x="2389" y="2015"/>
                  </a:lnTo>
                  <a:lnTo>
                    <a:pt x="2355" y="2022"/>
                  </a:lnTo>
                  <a:lnTo>
                    <a:pt x="2320" y="2027"/>
                  </a:lnTo>
                  <a:lnTo>
                    <a:pt x="2284" y="2031"/>
                  </a:lnTo>
                  <a:lnTo>
                    <a:pt x="2266" y="2032"/>
                  </a:lnTo>
                  <a:lnTo>
                    <a:pt x="2247" y="2032"/>
                  </a:lnTo>
                  <a:lnTo>
                    <a:pt x="2228" y="2031"/>
                  </a:lnTo>
                  <a:lnTo>
                    <a:pt x="2208" y="2030"/>
                  </a:lnTo>
                  <a:lnTo>
                    <a:pt x="2188" y="2029"/>
                  </a:lnTo>
                  <a:lnTo>
                    <a:pt x="2167" y="2026"/>
                  </a:lnTo>
                  <a:lnTo>
                    <a:pt x="2147" y="2023"/>
                  </a:lnTo>
                  <a:lnTo>
                    <a:pt x="2126" y="2019"/>
                  </a:lnTo>
                  <a:lnTo>
                    <a:pt x="2126" y="2019"/>
                  </a:lnTo>
                  <a:lnTo>
                    <a:pt x="2107" y="2015"/>
                  </a:lnTo>
                  <a:lnTo>
                    <a:pt x="2089" y="2009"/>
                  </a:lnTo>
                  <a:lnTo>
                    <a:pt x="2072" y="2003"/>
                  </a:lnTo>
                  <a:lnTo>
                    <a:pt x="2054" y="1995"/>
                  </a:lnTo>
                  <a:lnTo>
                    <a:pt x="2037" y="1986"/>
                  </a:lnTo>
                  <a:lnTo>
                    <a:pt x="2021" y="1977"/>
                  </a:lnTo>
                  <a:lnTo>
                    <a:pt x="2005" y="1967"/>
                  </a:lnTo>
                  <a:lnTo>
                    <a:pt x="1990" y="1955"/>
                  </a:lnTo>
                  <a:lnTo>
                    <a:pt x="1976" y="1943"/>
                  </a:lnTo>
                  <a:lnTo>
                    <a:pt x="1962" y="1930"/>
                  </a:lnTo>
                  <a:lnTo>
                    <a:pt x="1948" y="1916"/>
                  </a:lnTo>
                  <a:lnTo>
                    <a:pt x="1936" y="1901"/>
                  </a:lnTo>
                  <a:lnTo>
                    <a:pt x="1922" y="1886"/>
                  </a:lnTo>
                  <a:lnTo>
                    <a:pt x="1911" y="1871"/>
                  </a:lnTo>
                  <a:lnTo>
                    <a:pt x="1899" y="1854"/>
                  </a:lnTo>
                  <a:lnTo>
                    <a:pt x="1889" y="1838"/>
                  </a:lnTo>
                  <a:lnTo>
                    <a:pt x="1879" y="1820"/>
                  </a:lnTo>
                  <a:lnTo>
                    <a:pt x="1869" y="1802"/>
                  </a:lnTo>
                  <a:lnTo>
                    <a:pt x="1861" y="1784"/>
                  </a:lnTo>
                  <a:lnTo>
                    <a:pt x="1853" y="1764"/>
                  </a:lnTo>
                  <a:lnTo>
                    <a:pt x="1845" y="1745"/>
                  </a:lnTo>
                  <a:lnTo>
                    <a:pt x="1838" y="1726"/>
                  </a:lnTo>
                  <a:lnTo>
                    <a:pt x="1832" y="1706"/>
                  </a:lnTo>
                  <a:lnTo>
                    <a:pt x="1826" y="1686"/>
                  </a:lnTo>
                  <a:lnTo>
                    <a:pt x="1821" y="1666"/>
                  </a:lnTo>
                  <a:lnTo>
                    <a:pt x="1817" y="1644"/>
                  </a:lnTo>
                  <a:lnTo>
                    <a:pt x="1813" y="1624"/>
                  </a:lnTo>
                  <a:lnTo>
                    <a:pt x="1810" y="1603"/>
                  </a:lnTo>
                  <a:lnTo>
                    <a:pt x="1808" y="1582"/>
                  </a:lnTo>
                  <a:lnTo>
                    <a:pt x="1806" y="1561"/>
                  </a:lnTo>
                  <a:lnTo>
                    <a:pt x="1805" y="1540"/>
                  </a:lnTo>
                  <a:lnTo>
                    <a:pt x="1805" y="1520"/>
                  </a:lnTo>
                  <a:lnTo>
                    <a:pt x="1806" y="1498"/>
                  </a:lnTo>
                  <a:lnTo>
                    <a:pt x="1807" y="1477"/>
                  </a:lnTo>
                  <a:lnTo>
                    <a:pt x="1809" y="1457"/>
                  </a:lnTo>
                  <a:lnTo>
                    <a:pt x="1811" y="1436"/>
                  </a:lnTo>
                  <a:lnTo>
                    <a:pt x="1815" y="1416"/>
                  </a:lnTo>
                  <a:lnTo>
                    <a:pt x="1819" y="1396"/>
                  </a:lnTo>
                  <a:lnTo>
                    <a:pt x="1824" y="1376"/>
                  </a:lnTo>
                  <a:lnTo>
                    <a:pt x="1830" y="1356"/>
                  </a:lnTo>
                  <a:lnTo>
                    <a:pt x="1836" y="1338"/>
                  </a:lnTo>
                  <a:lnTo>
                    <a:pt x="1843" y="1319"/>
                  </a:lnTo>
                  <a:lnTo>
                    <a:pt x="1851" y="1301"/>
                  </a:lnTo>
                  <a:lnTo>
                    <a:pt x="1860" y="1283"/>
                  </a:lnTo>
                  <a:lnTo>
                    <a:pt x="1870" y="1266"/>
                  </a:lnTo>
                  <a:lnTo>
                    <a:pt x="1880" y="1250"/>
                  </a:lnTo>
                  <a:lnTo>
                    <a:pt x="1891" y="1233"/>
                  </a:lnTo>
                  <a:lnTo>
                    <a:pt x="1903" y="1218"/>
                  </a:lnTo>
                  <a:lnTo>
                    <a:pt x="1916" y="1203"/>
                  </a:lnTo>
                  <a:lnTo>
                    <a:pt x="1930" y="1189"/>
                  </a:lnTo>
                  <a:lnTo>
                    <a:pt x="1946" y="1176"/>
                  </a:lnTo>
                  <a:lnTo>
                    <a:pt x="1961" y="1163"/>
                  </a:lnTo>
                  <a:lnTo>
                    <a:pt x="1977" y="1152"/>
                  </a:lnTo>
                  <a:lnTo>
                    <a:pt x="1995" y="1141"/>
                  </a:lnTo>
                  <a:lnTo>
                    <a:pt x="2013" y="1131"/>
                  </a:lnTo>
                  <a:lnTo>
                    <a:pt x="2032" y="1122"/>
                  </a:lnTo>
                  <a:lnTo>
                    <a:pt x="2051" y="1113"/>
                  </a:lnTo>
                  <a:lnTo>
                    <a:pt x="2073" y="1106"/>
                  </a:lnTo>
                  <a:lnTo>
                    <a:pt x="2095" y="1100"/>
                  </a:lnTo>
                  <a:lnTo>
                    <a:pt x="2117" y="1095"/>
                  </a:lnTo>
                  <a:lnTo>
                    <a:pt x="2141" y="1091"/>
                  </a:lnTo>
                  <a:lnTo>
                    <a:pt x="2165" y="1089"/>
                  </a:lnTo>
                  <a:lnTo>
                    <a:pt x="2191" y="1087"/>
                  </a:lnTo>
                  <a:lnTo>
                    <a:pt x="2218" y="1087"/>
                  </a:lnTo>
                  <a:lnTo>
                    <a:pt x="2218" y="1087"/>
                  </a:lnTo>
                  <a:lnTo>
                    <a:pt x="2255" y="1088"/>
                  </a:lnTo>
                  <a:lnTo>
                    <a:pt x="2290" y="1091"/>
                  </a:lnTo>
                  <a:lnTo>
                    <a:pt x="2323" y="1096"/>
                  </a:lnTo>
                  <a:lnTo>
                    <a:pt x="2356" y="1102"/>
                  </a:lnTo>
                  <a:lnTo>
                    <a:pt x="2385" y="1109"/>
                  </a:lnTo>
                  <a:lnTo>
                    <a:pt x="2413" y="1119"/>
                  </a:lnTo>
                  <a:lnTo>
                    <a:pt x="2439" y="1128"/>
                  </a:lnTo>
                  <a:lnTo>
                    <a:pt x="2464" y="1139"/>
                  </a:lnTo>
                  <a:lnTo>
                    <a:pt x="2489" y="1150"/>
                  </a:lnTo>
                  <a:lnTo>
                    <a:pt x="2511" y="1162"/>
                  </a:lnTo>
                  <a:lnTo>
                    <a:pt x="2531" y="1175"/>
                  </a:lnTo>
                  <a:lnTo>
                    <a:pt x="2550" y="1188"/>
                  </a:lnTo>
                  <a:lnTo>
                    <a:pt x="2569" y="1202"/>
                  </a:lnTo>
                  <a:lnTo>
                    <a:pt x="2586" y="1215"/>
                  </a:lnTo>
                  <a:lnTo>
                    <a:pt x="2603" y="1229"/>
                  </a:lnTo>
                  <a:lnTo>
                    <a:pt x="2617" y="1243"/>
                  </a:lnTo>
                  <a:lnTo>
                    <a:pt x="2645" y="1271"/>
                  </a:lnTo>
                  <a:lnTo>
                    <a:pt x="2668" y="1297"/>
                  </a:lnTo>
                  <a:lnTo>
                    <a:pt x="2690" y="1321"/>
                  </a:lnTo>
                  <a:lnTo>
                    <a:pt x="2709" y="1341"/>
                  </a:lnTo>
                  <a:lnTo>
                    <a:pt x="2718" y="1349"/>
                  </a:lnTo>
                  <a:lnTo>
                    <a:pt x="2726" y="1357"/>
                  </a:lnTo>
                  <a:lnTo>
                    <a:pt x="2735" y="1363"/>
                  </a:lnTo>
                  <a:lnTo>
                    <a:pt x="2744" y="1367"/>
                  </a:lnTo>
                  <a:lnTo>
                    <a:pt x="2752" y="1370"/>
                  </a:lnTo>
                  <a:lnTo>
                    <a:pt x="2759" y="1372"/>
                  </a:lnTo>
                  <a:lnTo>
                    <a:pt x="2767" y="1372"/>
                  </a:lnTo>
                  <a:lnTo>
                    <a:pt x="2775" y="1369"/>
                  </a:lnTo>
                  <a:lnTo>
                    <a:pt x="2775" y="1369"/>
                  </a:lnTo>
                  <a:lnTo>
                    <a:pt x="2782" y="1366"/>
                  </a:lnTo>
                  <a:lnTo>
                    <a:pt x="2789" y="1361"/>
                  </a:lnTo>
                  <a:lnTo>
                    <a:pt x="2796" y="1354"/>
                  </a:lnTo>
                  <a:lnTo>
                    <a:pt x="2802" y="1346"/>
                  </a:lnTo>
                  <a:lnTo>
                    <a:pt x="2808" y="1337"/>
                  </a:lnTo>
                  <a:lnTo>
                    <a:pt x="2814" y="1326"/>
                  </a:lnTo>
                  <a:lnTo>
                    <a:pt x="2819" y="1315"/>
                  </a:lnTo>
                  <a:lnTo>
                    <a:pt x="2825" y="1302"/>
                  </a:lnTo>
                  <a:lnTo>
                    <a:pt x="2835" y="1272"/>
                  </a:lnTo>
                  <a:lnTo>
                    <a:pt x="2844" y="1237"/>
                  </a:lnTo>
                  <a:lnTo>
                    <a:pt x="2853" y="1199"/>
                  </a:lnTo>
                  <a:lnTo>
                    <a:pt x="2861" y="1157"/>
                  </a:lnTo>
                  <a:lnTo>
                    <a:pt x="2869" y="1111"/>
                  </a:lnTo>
                  <a:lnTo>
                    <a:pt x="2876" y="1063"/>
                  </a:lnTo>
                  <a:lnTo>
                    <a:pt x="2882" y="1013"/>
                  </a:lnTo>
                  <a:lnTo>
                    <a:pt x="2888" y="959"/>
                  </a:lnTo>
                  <a:lnTo>
                    <a:pt x="2892" y="905"/>
                  </a:lnTo>
                  <a:lnTo>
                    <a:pt x="2897" y="849"/>
                  </a:lnTo>
                  <a:lnTo>
                    <a:pt x="2904" y="733"/>
                  </a:lnTo>
                  <a:lnTo>
                    <a:pt x="2909" y="616"/>
                  </a:lnTo>
                  <a:lnTo>
                    <a:pt x="2912" y="501"/>
                  </a:lnTo>
                  <a:lnTo>
                    <a:pt x="2914" y="389"/>
                  </a:lnTo>
                  <a:lnTo>
                    <a:pt x="2915" y="285"/>
                  </a:lnTo>
                  <a:lnTo>
                    <a:pt x="2915" y="192"/>
                  </a:lnTo>
                  <a:lnTo>
                    <a:pt x="2914" y="111"/>
                  </a:lnTo>
                  <a:lnTo>
                    <a:pt x="2913" y="47"/>
                  </a:lnTo>
                  <a:lnTo>
                    <a:pt x="2911" y="0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9" y="92"/>
                  </a:lnTo>
                  <a:lnTo>
                    <a:pt x="5" y="226"/>
                  </a:lnTo>
                  <a:lnTo>
                    <a:pt x="4" y="305"/>
                  </a:lnTo>
                  <a:lnTo>
                    <a:pt x="3" y="391"/>
                  </a:lnTo>
                  <a:lnTo>
                    <a:pt x="3" y="482"/>
                  </a:lnTo>
                  <a:lnTo>
                    <a:pt x="4" y="576"/>
                  </a:lnTo>
                  <a:lnTo>
                    <a:pt x="6" y="672"/>
                  </a:lnTo>
                  <a:lnTo>
                    <a:pt x="9" y="768"/>
                  </a:lnTo>
                  <a:lnTo>
                    <a:pt x="14" y="862"/>
                  </a:lnTo>
                  <a:lnTo>
                    <a:pt x="20" y="953"/>
                  </a:lnTo>
                  <a:lnTo>
                    <a:pt x="24" y="997"/>
                  </a:lnTo>
                  <a:lnTo>
                    <a:pt x="28" y="1039"/>
                  </a:lnTo>
                  <a:lnTo>
                    <a:pt x="33" y="1080"/>
                  </a:lnTo>
                  <a:lnTo>
                    <a:pt x="39" y="1120"/>
                  </a:lnTo>
                  <a:lnTo>
                    <a:pt x="45" y="1157"/>
                  </a:lnTo>
                  <a:lnTo>
                    <a:pt x="51" y="1192"/>
                  </a:lnTo>
                  <a:lnTo>
                    <a:pt x="59" y="1225"/>
                  </a:lnTo>
                  <a:lnTo>
                    <a:pt x="67" y="1256"/>
                  </a:lnTo>
                  <a:lnTo>
                    <a:pt x="67" y="1256"/>
                  </a:lnTo>
                  <a:lnTo>
                    <a:pt x="75" y="1284"/>
                  </a:lnTo>
                  <a:lnTo>
                    <a:pt x="84" y="1308"/>
                  </a:lnTo>
                  <a:lnTo>
                    <a:pt x="93" y="1328"/>
                  </a:lnTo>
                  <a:lnTo>
                    <a:pt x="101" y="1343"/>
                  </a:lnTo>
                  <a:lnTo>
                    <a:pt x="106" y="1349"/>
                  </a:lnTo>
                  <a:lnTo>
                    <a:pt x="111" y="1354"/>
                  </a:lnTo>
                  <a:lnTo>
                    <a:pt x="115" y="1359"/>
                  </a:lnTo>
                  <a:lnTo>
                    <a:pt x="120" y="1362"/>
                  </a:lnTo>
                  <a:lnTo>
                    <a:pt x="125" y="1365"/>
                  </a:lnTo>
                  <a:lnTo>
                    <a:pt x="130" y="1367"/>
                  </a:lnTo>
                  <a:lnTo>
                    <a:pt x="135" y="1368"/>
                  </a:lnTo>
                  <a:lnTo>
                    <a:pt x="140" y="1368"/>
                  </a:lnTo>
                  <a:lnTo>
                    <a:pt x="146" y="1367"/>
                  </a:lnTo>
                  <a:lnTo>
                    <a:pt x="151" y="1366"/>
                  </a:lnTo>
                  <a:lnTo>
                    <a:pt x="163" y="1362"/>
                  </a:lnTo>
                  <a:lnTo>
                    <a:pt x="175" y="1355"/>
                  </a:lnTo>
                  <a:lnTo>
                    <a:pt x="188" y="1346"/>
                  </a:lnTo>
                  <a:lnTo>
                    <a:pt x="204" y="1336"/>
                  </a:lnTo>
                  <a:lnTo>
                    <a:pt x="219" y="1323"/>
                  </a:lnTo>
                  <a:lnTo>
                    <a:pt x="252" y="1294"/>
                  </a:lnTo>
                  <a:lnTo>
                    <a:pt x="291" y="1262"/>
                  </a:lnTo>
                  <a:lnTo>
                    <a:pt x="313" y="1244"/>
                  </a:lnTo>
                  <a:lnTo>
                    <a:pt x="337" y="1227"/>
                  </a:lnTo>
                  <a:lnTo>
                    <a:pt x="361" y="1210"/>
                  </a:lnTo>
                  <a:lnTo>
                    <a:pt x="387" y="1193"/>
                  </a:lnTo>
                  <a:lnTo>
                    <a:pt x="415" y="1177"/>
                  </a:lnTo>
                  <a:lnTo>
                    <a:pt x="445" y="1161"/>
                  </a:lnTo>
                  <a:lnTo>
                    <a:pt x="478" y="1147"/>
                  </a:lnTo>
                  <a:lnTo>
                    <a:pt x="512" y="1134"/>
                  </a:lnTo>
                  <a:lnTo>
                    <a:pt x="547" y="1122"/>
                  </a:lnTo>
                  <a:lnTo>
                    <a:pt x="566" y="1117"/>
                  </a:lnTo>
                  <a:lnTo>
                    <a:pt x="585" y="1112"/>
                  </a:lnTo>
                  <a:lnTo>
                    <a:pt x="606" y="1107"/>
                  </a:lnTo>
                  <a:lnTo>
                    <a:pt x="627" y="1104"/>
                  </a:lnTo>
                  <a:lnTo>
                    <a:pt x="648" y="1101"/>
                  </a:lnTo>
                  <a:lnTo>
                    <a:pt x="669" y="1098"/>
                  </a:lnTo>
                  <a:lnTo>
                    <a:pt x="691" y="1097"/>
                  </a:lnTo>
                  <a:lnTo>
                    <a:pt x="714" y="1096"/>
                  </a:lnTo>
                  <a:lnTo>
                    <a:pt x="738" y="1095"/>
                  </a:lnTo>
                  <a:lnTo>
                    <a:pt x="763" y="1096"/>
                  </a:lnTo>
                  <a:lnTo>
                    <a:pt x="763" y="1096"/>
                  </a:lnTo>
                  <a:lnTo>
                    <a:pt x="783" y="1097"/>
                  </a:lnTo>
                  <a:lnTo>
                    <a:pt x="803" y="1099"/>
                  </a:lnTo>
                  <a:lnTo>
                    <a:pt x="822" y="1102"/>
                  </a:lnTo>
                  <a:lnTo>
                    <a:pt x="841" y="1106"/>
                  </a:lnTo>
                  <a:lnTo>
                    <a:pt x="859" y="1111"/>
                  </a:lnTo>
                  <a:lnTo>
                    <a:pt x="877" y="1118"/>
                  </a:lnTo>
                  <a:lnTo>
                    <a:pt x="894" y="1124"/>
                  </a:lnTo>
                  <a:lnTo>
                    <a:pt x="910" y="1132"/>
                  </a:lnTo>
                  <a:lnTo>
                    <a:pt x="926" y="1140"/>
                  </a:lnTo>
                  <a:lnTo>
                    <a:pt x="941" y="1149"/>
                  </a:lnTo>
                  <a:lnTo>
                    <a:pt x="955" y="1159"/>
                  </a:lnTo>
                  <a:lnTo>
                    <a:pt x="969" y="1169"/>
                  </a:lnTo>
                  <a:lnTo>
                    <a:pt x="983" y="1180"/>
                  </a:lnTo>
                  <a:lnTo>
                    <a:pt x="997" y="1192"/>
                  </a:lnTo>
                  <a:lnTo>
                    <a:pt x="1009" y="1204"/>
                  </a:lnTo>
                  <a:lnTo>
                    <a:pt x="1020" y="1217"/>
                  </a:lnTo>
                  <a:lnTo>
                    <a:pt x="1020" y="1217"/>
                  </a:lnTo>
                  <a:lnTo>
                    <a:pt x="1038" y="1239"/>
                  </a:lnTo>
                  <a:lnTo>
                    <a:pt x="1053" y="1264"/>
                  </a:lnTo>
                  <a:lnTo>
                    <a:pt x="1068" y="1289"/>
                  </a:lnTo>
                  <a:lnTo>
                    <a:pt x="1081" y="1314"/>
                  </a:lnTo>
                  <a:lnTo>
                    <a:pt x="1092" y="1341"/>
                  </a:lnTo>
                  <a:lnTo>
                    <a:pt x="1102" y="1369"/>
                  </a:lnTo>
                  <a:lnTo>
                    <a:pt x="1110" y="1398"/>
                  </a:lnTo>
                  <a:lnTo>
                    <a:pt x="1117" y="1427"/>
                  </a:lnTo>
                  <a:lnTo>
                    <a:pt x="1122" y="1457"/>
                  </a:lnTo>
                  <a:lnTo>
                    <a:pt x="1126" y="1487"/>
                  </a:lnTo>
                  <a:lnTo>
                    <a:pt x="1129" y="1519"/>
                  </a:lnTo>
                  <a:lnTo>
                    <a:pt x="1130" y="1549"/>
                  </a:lnTo>
                  <a:lnTo>
                    <a:pt x="1129" y="1580"/>
                  </a:lnTo>
                  <a:lnTo>
                    <a:pt x="1125" y="1610"/>
                  </a:lnTo>
                  <a:lnTo>
                    <a:pt x="1122" y="1641"/>
                  </a:lnTo>
                  <a:lnTo>
                    <a:pt x="1116" y="1672"/>
                  </a:lnTo>
                  <a:lnTo>
                    <a:pt x="1109" y="1701"/>
                  </a:lnTo>
                  <a:lnTo>
                    <a:pt x="1101" y="1730"/>
                  </a:lnTo>
                  <a:lnTo>
                    <a:pt x="1091" y="1759"/>
                  </a:lnTo>
                  <a:lnTo>
                    <a:pt x="1080" y="1787"/>
                  </a:lnTo>
                  <a:lnTo>
                    <a:pt x="1067" y="1814"/>
                  </a:lnTo>
                  <a:lnTo>
                    <a:pt x="1053" y="1839"/>
                  </a:lnTo>
                  <a:lnTo>
                    <a:pt x="1037" y="1864"/>
                  </a:lnTo>
                  <a:lnTo>
                    <a:pt x="1019" y="1887"/>
                  </a:lnTo>
                  <a:lnTo>
                    <a:pt x="1001" y="1909"/>
                  </a:lnTo>
                  <a:lnTo>
                    <a:pt x="979" y="1930"/>
                  </a:lnTo>
                  <a:lnTo>
                    <a:pt x="957" y="1948"/>
                  </a:lnTo>
                  <a:lnTo>
                    <a:pt x="934" y="1965"/>
                  </a:lnTo>
                  <a:lnTo>
                    <a:pt x="922" y="1973"/>
                  </a:lnTo>
                  <a:lnTo>
                    <a:pt x="909" y="1980"/>
                  </a:lnTo>
                  <a:lnTo>
                    <a:pt x="896" y="1987"/>
                  </a:lnTo>
                  <a:lnTo>
                    <a:pt x="883" y="1993"/>
                  </a:lnTo>
                  <a:lnTo>
                    <a:pt x="869" y="1999"/>
                  </a:lnTo>
                  <a:lnTo>
                    <a:pt x="854" y="2004"/>
                  </a:lnTo>
                  <a:lnTo>
                    <a:pt x="840" y="2008"/>
                  </a:lnTo>
                  <a:lnTo>
                    <a:pt x="825" y="2012"/>
                  </a:lnTo>
                  <a:lnTo>
                    <a:pt x="825" y="2012"/>
                  </a:lnTo>
                  <a:lnTo>
                    <a:pt x="802" y="2017"/>
                  </a:lnTo>
                  <a:lnTo>
                    <a:pt x="779" y="2021"/>
                  </a:lnTo>
                  <a:lnTo>
                    <a:pt x="757" y="2024"/>
                  </a:lnTo>
                  <a:lnTo>
                    <a:pt x="735" y="2026"/>
                  </a:lnTo>
                  <a:lnTo>
                    <a:pt x="712" y="2027"/>
                  </a:lnTo>
                  <a:lnTo>
                    <a:pt x="691" y="2027"/>
                  </a:lnTo>
                  <a:lnTo>
                    <a:pt x="670" y="2026"/>
                  </a:lnTo>
                  <a:lnTo>
                    <a:pt x="649" y="2025"/>
                  </a:lnTo>
                  <a:lnTo>
                    <a:pt x="628" y="2022"/>
                  </a:lnTo>
                  <a:lnTo>
                    <a:pt x="608" y="2019"/>
                  </a:lnTo>
                  <a:lnTo>
                    <a:pt x="587" y="2016"/>
                  </a:lnTo>
                  <a:lnTo>
                    <a:pt x="567" y="2012"/>
                  </a:lnTo>
                  <a:lnTo>
                    <a:pt x="529" y="2002"/>
                  </a:lnTo>
                  <a:lnTo>
                    <a:pt x="491" y="1991"/>
                  </a:lnTo>
                  <a:lnTo>
                    <a:pt x="454" y="1979"/>
                  </a:lnTo>
                  <a:lnTo>
                    <a:pt x="419" y="1966"/>
                  </a:lnTo>
                  <a:lnTo>
                    <a:pt x="353" y="1941"/>
                  </a:lnTo>
                  <a:lnTo>
                    <a:pt x="321" y="1929"/>
                  </a:lnTo>
                  <a:lnTo>
                    <a:pt x="292" y="1918"/>
                  </a:lnTo>
                  <a:lnTo>
                    <a:pt x="263" y="1908"/>
                  </a:lnTo>
                  <a:lnTo>
                    <a:pt x="236" y="1901"/>
                  </a:lnTo>
                  <a:lnTo>
                    <a:pt x="223" y="1898"/>
                  </a:lnTo>
                  <a:lnTo>
                    <a:pt x="210" y="1896"/>
                  </a:lnTo>
                  <a:lnTo>
                    <a:pt x="198" y="1895"/>
                  </a:lnTo>
                  <a:lnTo>
                    <a:pt x="185" y="1894"/>
                  </a:lnTo>
                  <a:lnTo>
                    <a:pt x="174" y="1895"/>
                  </a:lnTo>
                  <a:lnTo>
                    <a:pt x="162" y="1896"/>
                  </a:lnTo>
                  <a:lnTo>
                    <a:pt x="151" y="1898"/>
                  </a:lnTo>
                  <a:lnTo>
                    <a:pt x="141" y="1902"/>
                  </a:lnTo>
                  <a:lnTo>
                    <a:pt x="131" y="1906"/>
                  </a:lnTo>
                  <a:lnTo>
                    <a:pt x="121" y="1911"/>
                  </a:lnTo>
                  <a:lnTo>
                    <a:pt x="112" y="1919"/>
                  </a:lnTo>
                  <a:lnTo>
                    <a:pt x="102" y="1927"/>
                  </a:lnTo>
                  <a:lnTo>
                    <a:pt x="94" y="1936"/>
                  </a:lnTo>
                  <a:lnTo>
                    <a:pt x="85" y="1947"/>
                  </a:lnTo>
                  <a:lnTo>
                    <a:pt x="77" y="1959"/>
                  </a:lnTo>
                  <a:lnTo>
                    <a:pt x="70" y="1972"/>
                  </a:lnTo>
                  <a:lnTo>
                    <a:pt x="63" y="1987"/>
                  </a:lnTo>
                  <a:lnTo>
                    <a:pt x="55" y="2004"/>
                  </a:lnTo>
                  <a:lnTo>
                    <a:pt x="49" y="2022"/>
                  </a:lnTo>
                  <a:lnTo>
                    <a:pt x="42" y="2042"/>
                  </a:lnTo>
                  <a:lnTo>
                    <a:pt x="37" y="2064"/>
                  </a:lnTo>
                  <a:lnTo>
                    <a:pt x="32" y="2088"/>
                  </a:lnTo>
                  <a:lnTo>
                    <a:pt x="27" y="2113"/>
                  </a:lnTo>
                  <a:lnTo>
                    <a:pt x="22" y="2140"/>
                  </a:lnTo>
                  <a:lnTo>
                    <a:pt x="18" y="2169"/>
                  </a:lnTo>
                  <a:lnTo>
                    <a:pt x="15" y="2201"/>
                  </a:lnTo>
                  <a:lnTo>
                    <a:pt x="9" y="2270"/>
                  </a:lnTo>
                  <a:lnTo>
                    <a:pt x="4" y="2348"/>
                  </a:lnTo>
                  <a:lnTo>
                    <a:pt x="1" y="2434"/>
                  </a:lnTo>
                  <a:lnTo>
                    <a:pt x="1" y="2434"/>
                  </a:lnTo>
                  <a:close/>
                </a:path>
              </a:pathLst>
            </a:cu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8" name="Freeform: Shape 83"/>
            <p:cNvSpPr/>
            <p:nvPr/>
          </p:nvSpPr>
          <p:spPr bwMode="auto">
            <a:xfrm>
              <a:off x="4032072" y="1545636"/>
              <a:ext cx="1098336" cy="615069"/>
            </a:xfrm>
            <a:custGeom>
              <a:avLst/>
              <a:gdLst>
                <a:gd name="T0" fmla="*/ 4129 w 5251"/>
                <a:gd name="T1" fmla="*/ 2298 h 2941"/>
                <a:gd name="T2" fmla="*/ 4171 w 5251"/>
                <a:gd name="T3" fmla="*/ 2022 h 2941"/>
                <a:gd name="T4" fmla="*/ 4240 w 5251"/>
                <a:gd name="T5" fmla="*/ 1890 h 2941"/>
                <a:gd name="T6" fmla="*/ 4325 w 5251"/>
                <a:gd name="T7" fmla="*/ 1843 h 2941"/>
                <a:gd name="T8" fmla="*/ 4492 w 5251"/>
                <a:gd name="T9" fmla="*/ 1877 h 2941"/>
                <a:gd name="T10" fmla="*/ 4801 w 5251"/>
                <a:gd name="T11" fmla="*/ 1975 h 2941"/>
                <a:gd name="T12" fmla="*/ 4984 w 5251"/>
                <a:gd name="T13" fmla="*/ 1966 h 2941"/>
                <a:gd name="T14" fmla="*/ 5139 w 5251"/>
                <a:gd name="T15" fmla="*/ 1872 h 2941"/>
                <a:gd name="T16" fmla="*/ 5241 w 5251"/>
                <a:gd name="T17" fmla="*/ 1658 h 2941"/>
                <a:gd name="T18" fmla="*/ 5235 w 5251"/>
                <a:gd name="T19" fmla="*/ 1411 h 2941"/>
                <a:gd name="T20" fmla="*/ 5144 w 5251"/>
                <a:gd name="T21" fmla="*/ 1237 h 2941"/>
                <a:gd name="T22" fmla="*/ 5030 w 5251"/>
                <a:gd name="T23" fmla="*/ 1163 h 2941"/>
                <a:gd name="T24" fmla="*/ 4863 w 5251"/>
                <a:gd name="T25" fmla="*/ 1146 h 2941"/>
                <a:gd name="T26" fmla="*/ 4618 w 5251"/>
                <a:gd name="T27" fmla="*/ 1215 h 2941"/>
                <a:gd name="T28" fmla="*/ 4399 w 5251"/>
                <a:gd name="T29" fmla="*/ 1376 h 2941"/>
                <a:gd name="T30" fmla="*/ 4302 w 5251"/>
                <a:gd name="T31" fmla="*/ 1418 h 2941"/>
                <a:gd name="T32" fmla="*/ 4220 w 5251"/>
                <a:gd name="T33" fmla="*/ 1346 h 2941"/>
                <a:gd name="T34" fmla="*/ 4155 w 5251"/>
                <a:gd name="T35" fmla="*/ 1077 h 2941"/>
                <a:gd name="T36" fmla="*/ 4126 w 5251"/>
                <a:gd name="T37" fmla="*/ 537 h 2941"/>
                <a:gd name="T38" fmla="*/ 1237 w 5251"/>
                <a:gd name="T39" fmla="*/ 252 h 2941"/>
                <a:gd name="T40" fmla="*/ 1212 w 5251"/>
                <a:gd name="T41" fmla="*/ 972 h 2941"/>
                <a:gd name="T42" fmla="*/ 1161 w 5251"/>
                <a:gd name="T43" fmla="*/ 1145 h 2941"/>
                <a:gd name="T44" fmla="*/ 1099 w 5251"/>
                <a:gd name="T45" fmla="*/ 1186 h 2941"/>
                <a:gd name="T46" fmla="*/ 914 w 5251"/>
                <a:gd name="T47" fmla="*/ 1118 h 2941"/>
                <a:gd name="T48" fmla="*/ 605 w 5251"/>
                <a:gd name="T49" fmla="*/ 985 h 2941"/>
                <a:gd name="T50" fmla="*/ 395 w 5251"/>
                <a:gd name="T51" fmla="*/ 972 h 2941"/>
                <a:gd name="T52" fmla="*/ 191 w 5251"/>
                <a:gd name="T53" fmla="*/ 1046 h 2941"/>
                <a:gd name="T54" fmla="*/ 61 w 5251"/>
                <a:gd name="T55" fmla="*/ 1192 h 2941"/>
                <a:gd name="T56" fmla="*/ 3 w 5251"/>
                <a:gd name="T57" fmla="*/ 1378 h 2941"/>
                <a:gd name="T58" fmla="*/ 17 w 5251"/>
                <a:gd name="T59" fmla="*/ 1574 h 2941"/>
                <a:gd name="T60" fmla="*/ 100 w 5251"/>
                <a:gd name="T61" fmla="*/ 1747 h 2941"/>
                <a:gd name="T62" fmla="*/ 252 w 5251"/>
                <a:gd name="T63" fmla="*/ 1867 h 2941"/>
                <a:gd name="T64" fmla="*/ 443 w 5251"/>
                <a:gd name="T65" fmla="*/ 1903 h 2941"/>
                <a:gd name="T66" fmla="*/ 656 w 5251"/>
                <a:gd name="T67" fmla="*/ 1856 h 2941"/>
                <a:gd name="T68" fmla="*/ 1004 w 5251"/>
                <a:gd name="T69" fmla="*/ 1659 h 2941"/>
                <a:gd name="T70" fmla="*/ 1138 w 5251"/>
                <a:gd name="T71" fmla="*/ 1639 h 2941"/>
                <a:gd name="T72" fmla="*/ 1239 w 5251"/>
                <a:gd name="T73" fmla="*/ 1746 h 2941"/>
                <a:gd name="T74" fmla="*/ 1270 w 5251"/>
                <a:gd name="T75" fmla="*/ 1967 h 2941"/>
                <a:gd name="T76" fmla="*/ 1248 w 5251"/>
                <a:gd name="T77" fmla="*/ 2906 h 2941"/>
                <a:gd name="T78" fmla="*/ 1956 w 5251"/>
                <a:gd name="T79" fmla="*/ 2919 h 2941"/>
                <a:gd name="T80" fmla="*/ 2203 w 5251"/>
                <a:gd name="T81" fmla="*/ 2869 h 2941"/>
                <a:gd name="T82" fmla="*/ 2295 w 5251"/>
                <a:gd name="T83" fmla="*/ 2787 h 2941"/>
                <a:gd name="T84" fmla="*/ 2312 w 5251"/>
                <a:gd name="T85" fmla="*/ 2688 h 2941"/>
                <a:gd name="T86" fmla="*/ 2181 w 5251"/>
                <a:gd name="T87" fmla="*/ 2443 h 2941"/>
                <a:gd name="T88" fmla="*/ 2095 w 5251"/>
                <a:gd name="T89" fmla="*/ 2199 h 2941"/>
                <a:gd name="T90" fmla="*/ 2130 w 5251"/>
                <a:gd name="T91" fmla="*/ 1932 h 2941"/>
                <a:gd name="T92" fmla="*/ 2266 w 5251"/>
                <a:gd name="T93" fmla="*/ 1716 h 2941"/>
                <a:gd name="T94" fmla="*/ 2466 w 5251"/>
                <a:gd name="T95" fmla="*/ 1600 h 2941"/>
                <a:gd name="T96" fmla="*/ 2696 w 5251"/>
                <a:gd name="T97" fmla="*/ 1581 h 2941"/>
                <a:gd name="T98" fmla="*/ 2919 w 5251"/>
                <a:gd name="T99" fmla="*/ 1652 h 2941"/>
                <a:gd name="T100" fmla="*/ 3100 w 5251"/>
                <a:gd name="T101" fmla="*/ 1810 h 2941"/>
                <a:gd name="T102" fmla="*/ 3202 w 5251"/>
                <a:gd name="T103" fmla="*/ 2049 h 2941"/>
                <a:gd name="T104" fmla="*/ 3202 w 5251"/>
                <a:gd name="T105" fmla="*/ 2260 h 2941"/>
                <a:gd name="T106" fmla="*/ 3090 w 5251"/>
                <a:gd name="T107" fmla="*/ 2490 h 2941"/>
                <a:gd name="T108" fmla="*/ 2963 w 5251"/>
                <a:gd name="T109" fmla="*/ 2738 h 2941"/>
                <a:gd name="T110" fmla="*/ 3009 w 5251"/>
                <a:gd name="T111" fmla="*/ 2848 h 2941"/>
                <a:gd name="T112" fmla="*/ 3223 w 5251"/>
                <a:gd name="T113" fmla="*/ 2920 h 2941"/>
                <a:gd name="T114" fmla="*/ 3669 w 5251"/>
                <a:gd name="T115" fmla="*/ 2941 h 2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51" h="2941">
                  <a:moveTo>
                    <a:pt x="4127" y="2923"/>
                  </a:moveTo>
                  <a:lnTo>
                    <a:pt x="4127" y="2923"/>
                  </a:lnTo>
                  <a:lnTo>
                    <a:pt x="4125" y="2828"/>
                  </a:lnTo>
                  <a:lnTo>
                    <a:pt x="4123" y="2717"/>
                  </a:lnTo>
                  <a:lnTo>
                    <a:pt x="4123" y="2599"/>
                  </a:lnTo>
                  <a:lnTo>
                    <a:pt x="4123" y="2477"/>
                  </a:lnTo>
                  <a:lnTo>
                    <a:pt x="4125" y="2415"/>
                  </a:lnTo>
                  <a:lnTo>
                    <a:pt x="4127" y="2356"/>
                  </a:lnTo>
                  <a:lnTo>
                    <a:pt x="4129" y="2298"/>
                  </a:lnTo>
                  <a:lnTo>
                    <a:pt x="4133" y="2244"/>
                  </a:lnTo>
                  <a:lnTo>
                    <a:pt x="4138" y="2193"/>
                  </a:lnTo>
                  <a:lnTo>
                    <a:pt x="4144" y="2145"/>
                  </a:lnTo>
                  <a:lnTo>
                    <a:pt x="4150" y="2103"/>
                  </a:lnTo>
                  <a:lnTo>
                    <a:pt x="4154" y="2084"/>
                  </a:lnTo>
                  <a:lnTo>
                    <a:pt x="4159" y="2067"/>
                  </a:lnTo>
                  <a:lnTo>
                    <a:pt x="4159" y="2067"/>
                  </a:lnTo>
                  <a:lnTo>
                    <a:pt x="4165" y="2043"/>
                  </a:lnTo>
                  <a:lnTo>
                    <a:pt x="4171" y="2022"/>
                  </a:lnTo>
                  <a:lnTo>
                    <a:pt x="4178" y="2003"/>
                  </a:lnTo>
                  <a:lnTo>
                    <a:pt x="4185" y="1984"/>
                  </a:lnTo>
                  <a:lnTo>
                    <a:pt x="4192" y="1967"/>
                  </a:lnTo>
                  <a:lnTo>
                    <a:pt x="4199" y="1952"/>
                  </a:lnTo>
                  <a:lnTo>
                    <a:pt x="4207" y="1937"/>
                  </a:lnTo>
                  <a:lnTo>
                    <a:pt x="4214" y="1924"/>
                  </a:lnTo>
                  <a:lnTo>
                    <a:pt x="4222" y="1911"/>
                  </a:lnTo>
                  <a:lnTo>
                    <a:pt x="4232" y="1900"/>
                  </a:lnTo>
                  <a:lnTo>
                    <a:pt x="4240" y="1890"/>
                  </a:lnTo>
                  <a:lnTo>
                    <a:pt x="4249" y="1881"/>
                  </a:lnTo>
                  <a:lnTo>
                    <a:pt x="4257" y="1873"/>
                  </a:lnTo>
                  <a:lnTo>
                    <a:pt x="4266" y="1866"/>
                  </a:lnTo>
                  <a:lnTo>
                    <a:pt x="4276" y="1860"/>
                  </a:lnTo>
                  <a:lnTo>
                    <a:pt x="4285" y="1855"/>
                  </a:lnTo>
                  <a:lnTo>
                    <a:pt x="4295" y="1851"/>
                  </a:lnTo>
                  <a:lnTo>
                    <a:pt x="4305" y="1847"/>
                  </a:lnTo>
                  <a:lnTo>
                    <a:pt x="4315" y="1845"/>
                  </a:lnTo>
                  <a:lnTo>
                    <a:pt x="4325" y="1843"/>
                  </a:lnTo>
                  <a:lnTo>
                    <a:pt x="4336" y="1842"/>
                  </a:lnTo>
                  <a:lnTo>
                    <a:pt x="4346" y="1841"/>
                  </a:lnTo>
                  <a:lnTo>
                    <a:pt x="4357" y="1842"/>
                  </a:lnTo>
                  <a:lnTo>
                    <a:pt x="4370" y="1842"/>
                  </a:lnTo>
                  <a:lnTo>
                    <a:pt x="4392" y="1846"/>
                  </a:lnTo>
                  <a:lnTo>
                    <a:pt x="4416" y="1851"/>
                  </a:lnTo>
                  <a:lnTo>
                    <a:pt x="4441" y="1858"/>
                  </a:lnTo>
                  <a:lnTo>
                    <a:pt x="4466" y="1867"/>
                  </a:lnTo>
                  <a:lnTo>
                    <a:pt x="4492" y="1877"/>
                  </a:lnTo>
                  <a:lnTo>
                    <a:pt x="4520" y="1887"/>
                  </a:lnTo>
                  <a:lnTo>
                    <a:pt x="4577" y="1910"/>
                  </a:lnTo>
                  <a:lnTo>
                    <a:pt x="4606" y="1922"/>
                  </a:lnTo>
                  <a:lnTo>
                    <a:pt x="4638" y="1933"/>
                  </a:lnTo>
                  <a:lnTo>
                    <a:pt x="4669" y="1944"/>
                  </a:lnTo>
                  <a:lnTo>
                    <a:pt x="4700" y="1954"/>
                  </a:lnTo>
                  <a:lnTo>
                    <a:pt x="4733" y="1962"/>
                  </a:lnTo>
                  <a:lnTo>
                    <a:pt x="4767" y="1969"/>
                  </a:lnTo>
                  <a:lnTo>
                    <a:pt x="4801" y="1975"/>
                  </a:lnTo>
                  <a:lnTo>
                    <a:pt x="4836" y="1978"/>
                  </a:lnTo>
                  <a:lnTo>
                    <a:pt x="4854" y="1979"/>
                  </a:lnTo>
                  <a:lnTo>
                    <a:pt x="4872" y="1979"/>
                  </a:lnTo>
                  <a:lnTo>
                    <a:pt x="4890" y="1979"/>
                  </a:lnTo>
                  <a:lnTo>
                    <a:pt x="4909" y="1978"/>
                  </a:lnTo>
                  <a:lnTo>
                    <a:pt x="4928" y="1976"/>
                  </a:lnTo>
                  <a:lnTo>
                    <a:pt x="4946" y="1973"/>
                  </a:lnTo>
                  <a:lnTo>
                    <a:pt x="4965" y="1970"/>
                  </a:lnTo>
                  <a:lnTo>
                    <a:pt x="4984" y="1966"/>
                  </a:lnTo>
                  <a:lnTo>
                    <a:pt x="4984" y="1966"/>
                  </a:lnTo>
                  <a:lnTo>
                    <a:pt x="4997" y="1962"/>
                  </a:lnTo>
                  <a:lnTo>
                    <a:pt x="5010" y="1958"/>
                  </a:lnTo>
                  <a:lnTo>
                    <a:pt x="5036" y="1948"/>
                  </a:lnTo>
                  <a:lnTo>
                    <a:pt x="5059" y="1937"/>
                  </a:lnTo>
                  <a:lnTo>
                    <a:pt x="5081" y="1923"/>
                  </a:lnTo>
                  <a:lnTo>
                    <a:pt x="5102" y="1907"/>
                  </a:lnTo>
                  <a:lnTo>
                    <a:pt x="5121" y="1891"/>
                  </a:lnTo>
                  <a:lnTo>
                    <a:pt x="5139" y="1872"/>
                  </a:lnTo>
                  <a:lnTo>
                    <a:pt x="5155" y="1853"/>
                  </a:lnTo>
                  <a:lnTo>
                    <a:pt x="5172" y="1832"/>
                  </a:lnTo>
                  <a:lnTo>
                    <a:pt x="5185" y="1810"/>
                  </a:lnTo>
                  <a:lnTo>
                    <a:pt x="5198" y="1786"/>
                  </a:lnTo>
                  <a:lnTo>
                    <a:pt x="5209" y="1761"/>
                  </a:lnTo>
                  <a:lnTo>
                    <a:pt x="5219" y="1736"/>
                  </a:lnTo>
                  <a:lnTo>
                    <a:pt x="5228" y="1711"/>
                  </a:lnTo>
                  <a:lnTo>
                    <a:pt x="5235" y="1684"/>
                  </a:lnTo>
                  <a:lnTo>
                    <a:pt x="5241" y="1658"/>
                  </a:lnTo>
                  <a:lnTo>
                    <a:pt x="5246" y="1630"/>
                  </a:lnTo>
                  <a:lnTo>
                    <a:pt x="5249" y="1602"/>
                  </a:lnTo>
                  <a:lnTo>
                    <a:pt x="5251" y="1575"/>
                  </a:lnTo>
                  <a:lnTo>
                    <a:pt x="5251" y="1547"/>
                  </a:lnTo>
                  <a:lnTo>
                    <a:pt x="5251" y="1519"/>
                  </a:lnTo>
                  <a:lnTo>
                    <a:pt x="5249" y="1491"/>
                  </a:lnTo>
                  <a:lnTo>
                    <a:pt x="5245" y="1464"/>
                  </a:lnTo>
                  <a:lnTo>
                    <a:pt x="5241" y="1437"/>
                  </a:lnTo>
                  <a:lnTo>
                    <a:pt x="5235" y="1411"/>
                  </a:lnTo>
                  <a:lnTo>
                    <a:pt x="5227" y="1385"/>
                  </a:lnTo>
                  <a:lnTo>
                    <a:pt x="5218" y="1359"/>
                  </a:lnTo>
                  <a:lnTo>
                    <a:pt x="5208" y="1335"/>
                  </a:lnTo>
                  <a:lnTo>
                    <a:pt x="5197" y="1312"/>
                  </a:lnTo>
                  <a:lnTo>
                    <a:pt x="5184" y="1290"/>
                  </a:lnTo>
                  <a:lnTo>
                    <a:pt x="5170" y="1269"/>
                  </a:lnTo>
                  <a:lnTo>
                    <a:pt x="5154" y="1249"/>
                  </a:lnTo>
                  <a:lnTo>
                    <a:pt x="5154" y="1249"/>
                  </a:lnTo>
                  <a:lnTo>
                    <a:pt x="5144" y="1237"/>
                  </a:lnTo>
                  <a:lnTo>
                    <a:pt x="5133" y="1227"/>
                  </a:lnTo>
                  <a:lnTo>
                    <a:pt x="5122" y="1216"/>
                  </a:lnTo>
                  <a:lnTo>
                    <a:pt x="5111" y="1207"/>
                  </a:lnTo>
                  <a:lnTo>
                    <a:pt x="5099" y="1198"/>
                  </a:lnTo>
                  <a:lnTo>
                    <a:pt x="5086" y="1190"/>
                  </a:lnTo>
                  <a:lnTo>
                    <a:pt x="5073" y="1182"/>
                  </a:lnTo>
                  <a:lnTo>
                    <a:pt x="5060" y="1175"/>
                  </a:lnTo>
                  <a:lnTo>
                    <a:pt x="5046" y="1168"/>
                  </a:lnTo>
                  <a:lnTo>
                    <a:pt x="5030" y="1163"/>
                  </a:lnTo>
                  <a:lnTo>
                    <a:pt x="5015" y="1158"/>
                  </a:lnTo>
                  <a:lnTo>
                    <a:pt x="5000" y="1153"/>
                  </a:lnTo>
                  <a:lnTo>
                    <a:pt x="4983" y="1150"/>
                  </a:lnTo>
                  <a:lnTo>
                    <a:pt x="4967" y="1147"/>
                  </a:lnTo>
                  <a:lnTo>
                    <a:pt x="4950" y="1146"/>
                  </a:lnTo>
                  <a:lnTo>
                    <a:pt x="4932" y="1145"/>
                  </a:lnTo>
                  <a:lnTo>
                    <a:pt x="4932" y="1145"/>
                  </a:lnTo>
                  <a:lnTo>
                    <a:pt x="4896" y="1144"/>
                  </a:lnTo>
                  <a:lnTo>
                    <a:pt x="4863" y="1146"/>
                  </a:lnTo>
                  <a:lnTo>
                    <a:pt x="4831" y="1149"/>
                  </a:lnTo>
                  <a:lnTo>
                    <a:pt x="4800" y="1153"/>
                  </a:lnTo>
                  <a:lnTo>
                    <a:pt x="4770" y="1159"/>
                  </a:lnTo>
                  <a:lnTo>
                    <a:pt x="4741" y="1166"/>
                  </a:lnTo>
                  <a:lnTo>
                    <a:pt x="4715" y="1174"/>
                  </a:lnTo>
                  <a:lnTo>
                    <a:pt x="4689" y="1183"/>
                  </a:lnTo>
                  <a:lnTo>
                    <a:pt x="4664" y="1193"/>
                  </a:lnTo>
                  <a:lnTo>
                    <a:pt x="4641" y="1204"/>
                  </a:lnTo>
                  <a:lnTo>
                    <a:pt x="4618" y="1215"/>
                  </a:lnTo>
                  <a:lnTo>
                    <a:pt x="4596" y="1227"/>
                  </a:lnTo>
                  <a:lnTo>
                    <a:pt x="4576" y="1240"/>
                  </a:lnTo>
                  <a:lnTo>
                    <a:pt x="4556" y="1253"/>
                  </a:lnTo>
                  <a:lnTo>
                    <a:pt x="4538" y="1266"/>
                  </a:lnTo>
                  <a:lnTo>
                    <a:pt x="4520" y="1280"/>
                  </a:lnTo>
                  <a:lnTo>
                    <a:pt x="4485" y="1306"/>
                  </a:lnTo>
                  <a:lnTo>
                    <a:pt x="4455" y="1331"/>
                  </a:lnTo>
                  <a:lnTo>
                    <a:pt x="4426" y="1355"/>
                  </a:lnTo>
                  <a:lnTo>
                    <a:pt x="4399" y="1376"/>
                  </a:lnTo>
                  <a:lnTo>
                    <a:pt x="4386" y="1386"/>
                  </a:lnTo>
                  <a:lnTo>
                    <a:pt x="4374" y="1394"/>
                  </a:lnTo>
                  <a:lnTo>
                    <a:pt x="4361" y="1401"/>
                  </a:lnTo>
                  <a:lnTo>
                    <a:pt x="4349" y="1407"/>
                  </a:lnTo>
                  <a:lnTo>
                    <a:pt x="4337" y="1412"/>
                  </a:lnTo>
                  <a:lnTo>
                    <a:pt x="4325" y="1416"/>
                  </a:lnTo>
                  <a:lnTo>
                    <a:pt x="4314" y="1417"/>
                  </a:lnTo>
                  <a:lnTo>
                    <a:pt x="4302" y="1418"/>
                  </a:lnTo>
                  <a:lnTo>
                    <a:pt x="4302" y="1418"/>
                  </a:lnTo>
                  <a:lnTo>
                    <a:pt x="4291" y="1416"/>
                  </a:lnTo>
                  <a:lnTo>
                    <a:pt x="4281" y="1413"/>
                  </a:lnTo>
                  <a:lnTo>
                    <a:pt x="4271" y="1407"/>
                  </a:lnTo>
                  <a:lnTo>
                    <a:pt x="4261" y="1401"/>
                  </a:lnTo>
                  <a:lnTo>
                    <a:pt x="4252" y="1393"/>
                  </a:lnTo>
                  <a:lnTo>
                    <a:pt x="4243" y="1383"/>
                  </a:lnTo>
                  <a:lnTo>
                    <a:pt x="4235" y="1371"/>
                  </a:lnTo>
                  <a:lnTo>
                    <a:pt x="4227" y="1359"/>
                  </a:lnTo>
                  <a:lnTo>
                    <a:pt x="4220" y="1346"/>
                  </a:lnTo>
                  <a:lnTo>
                    <a:pt x="4213" y="1331"/>
                  </a:lnTo>
                  <a:lnTo>
                    <a:pt x="4206" y="1316"/>
                  </a:lnTo>
                  <a:lnTo>
                    <a:pt x="4201" y="1300"/>
                  </a:lnTo>
                  <a:lnTo>
                    <a:pt x="4190" y="1266"/>
                  </a:lnTo>
                  <a:lnTo>
                    <a:pt x="4180" y="1229"/>
                  </a:lnTo>
                  <a:lnTo>
                    <a:pt x="4172" y="1191"/>
                  </a:lnTo>
                  <a:lnTo>
                    <a:pt x="4166" y="1153"/>
                  </a:lnTo>
                  <a:lnTo>
                    <a:pt x="4160" y="1115"/>
                  </a:lnTo>
                  <a:lnTo>
                    <a:pt x="4155" y="1077"/>
                  </a:lnTo>
                  <a:lnTo>
                    <a:pt x="4148" y="1009"/>
                  </a:lnTo>
                  <a:lnTo>
                    <a:pt x="4143" y="953"/>
                  </a:lnTo>
                  <a:lnTo>
                    <a:pt x="4143" y="953"/>
                  </a:lnTo>
                  <a:lnTo>
                    <a:pt x="4138" y="887"/>
                  </a:lnTo>
                  <a:lnTo>
                    <a:pt x="4134" y="817"/>
                  </a:lnTo>
                  <a:lnTo>
                    <a:pt x="4131" y="748"/>
                  </a:lnTo>
                  <a:lnTo>
                    <a:pt x="4129" y="677"/>
                  </a:lnTo>
                  <a:lnTo>
                    <a:pt x="4127" y="607"/>
                  </a:lnTo>
                  <a:lnTo>
                    <a:pt x="4126" y="537"/>
                  </a:lnTo>
                  <a:lnTo>
                    <a:pt x="4126" y="401"/>
                  </a:lnTo>
                  <a:lnTo>
                    <a:pt x="4127" y="275"/>
                  </a:lnTo>
                  <a:lnTo>
                    <a:pt x="4129" y="163"/>
                  </a:lnTo>
                  <a:lnTo>
                    <a:pt x="4132" y="71"/>
                  </a:lnTo>
                  <a:lnTo>
                    <a:pt x="4135" y="1"/>
                  </a:lnTo>
                  <a:lnTo>
                    <a:pt x="1239" y="0"/>
                  </a:lnTo>
                  <a:lnTo>
                    <a:pt x="1239" y="0"/>
                  </a:lnTo>
                  <a:lnTo>
                    <a:pt x="1237" y="121"/>
                  </a:lnTo>
                  <a:lnTo>
                    <a:pt x="1237" y="252"/>
                  </a:lnTo>
                  <a:lnTo>
                    <a:pt x="1238" y="389"/>
                  </a:lnTo>
                  <a:lnTo>
                    <a:pt x="1237" y="528"/>
                  </a:lnTo>
                  <a:lnTo>
                    <a:pt x="1236" y="598"/>
                  </a:lnTo>
                  <a:lnTo>
                    <a:pt x="1235" y="666"/>
                  </a:lnTo>
                  <a:lnTo>
                    <a:pt x="1232" y="733"/>
                  </a:lnTo>
                  <a:lnTo>
                    <a:pt x="1229" y="797"/>
                  </a:lnTo>
                  <a:lnTo>
                    <a:pt x="1224" y="859"/>
                  </a:lnTo>
                  <a:lnTo>
                    <a:pt x="1219" y="917"/>
                  </a:lnTo>
                  <a:lnTo>
                    <a:pt x="1212" y="972"/>
                  </a:lnTo>
                  <a:lnTo>
                    <a:pt x="1203" y="1023"/>
                  </a:lnTo>
                  <a:lnTo>
                    <a:pt x="1203" y="1023"/>
                  </a:lnTo>
                  <a:lnTo>
                    <a:pt x="1196" y="1058"/>
                  </a:lnTo>
                  <a:lnTo>
                    <a:pt x="1187" y="1088"/>
                  </a:lnTo>
                  <a:lnTo>
                    <a:pt x="1182" y="1102"/>
                  </a:lnTo>
                  <a:lnTo>
                    <a:pt x="1177" y="1115"/>
                  </a:lnTo>
                  <a:lnTo>
                    <a:pt x="1172" y="1126"/>
                  </a:lnTo>
                  <a:lnTo>
                    <a:pt x="1167" y="1136"/>
                  </a:lnTo>
                  <a:lnTo>
                    <a:pt x="1161" y="1145"/>
                  </a:lnTo>
                  <a:lnTo>
                    <a:pt x="1155" y="1153"/>
                  </a:lnTo>
                  <a:lnTo>
                    <a:pt x="1148" y="1160"/>
                  </a:lnTo>
                  <a:lnTo>
                    <a:pt x="1142" y="1167"/>
                  </a:lnTo>
                  <a:lnTo>
                    <a:pt x="1136" y="1172"/>
                  </a:lnTo>
                  <a:lnTo>
                    <a:pt x="1129" y="1176"/>
                  </a:lnTo>
                  <a:lnTo>
                    <a:pt x="1122" y="1180"/>
                  </a:lnTo>
                  <a:lnTo>
                    <a:pt x="1114" y="1183"/>
                  </a:lnTo>
                  <a:lnTo>
                    <a:pt x="1107" y="1185"/>
                  </a:lnTo>
                  <a:lnTo>
                    <a:pt x="1099" y="1186"/>
                  </a:lnTo>
                  <a:lnTo>
                    <a:pt x="1091" y="1187"/>
                  </a:lnTo>
                  <a:lnTo>
                    <a:pt x="1083" y="1187"/>
                  </a:lnTo>
                  <a:lnTo>
                    <a:pt x="1065" y="1185"/>
                  </a:lnTo>
                  <a:lnTo>
                    <a:pt x="1047" y="1180"/>
                  </a:lnTo>
                  <a:lnTo>
                    <a:pt x="1028" y="1174"/>
                  </a:lnTo>
                  <a:lnTo>
                    <a:pt x="1006" y="1165"/>
                  </a:lnTo>
                  <a:lnTo>
                    <a:pt x="985" y="1155"/>
                  </a:lnTo>
                  <a:lnTo>
                    <a:pt x="962" y="1144"/>
                  </a:lnTo>
                  <a:lnTo>
                    <a:pt x="914" y="1118"/>
                  </a:lnTo>
                  <a:lnTo>
                    <a:pt x="861" y="1088"/>
                  </a:lnTo>
                  <a:lnTo>
                    <a:pt x="833" y="1073"/>
                  </a:lnTo>
                  <a:lnTo>
                    <a:pt x="804" y="1058"/>
                  </a:lnTo>
                  <a:lnTo>
                    <a:pt x="774" y="1044"/>
                  </a:lnTo>
                  <a:lnTo>
                    <a:pt x="742" y="1030"/>
                  </a:lnTo>
                  <a:lnTo>
                    <a:pt x="710" y="1017"/>
                  </a:lnTo>
                  <a:lnTo>
                    <a:pt x="677" y="1005"/>
                  </a:lnTo>
                  <a:lnTo>
                    <a:pt x="642" y="995"/>
                  </a:lnTo>
                  <a:lnTo>
                    <a:pt x="605" y="985"/>
                  </a:lnTo>
                  <a:lnTo>
                    <a:pt x="569" y="977"/>
                  </a:lnTo>
                  <a:lnTo>
                    <a:pt x="531" y="972"/>
                  </a:lnTo>
                  <a:lnTo>
                    <a:pt x="511" y="970"/>
                  </a:lnTo>
                  <a:lnTo>
                    <a:pt x="492" y="969"/>
                  </a:lnTo>
                  <a:lnTo>
                    <a:pt x="471" y="968"/>
                  </a:lnTo>
                  <a:lnTo>
                    <a:pt x="450" y="968"/>
                  </a:lnTo>
                  <a:lnTo>
                    <a:pt x="450" y="968"/>
                  </a:lnTo>
                  <a:lnTo>
                    <a:pt x="422" y="969"/>
                  </a:lnTo>
                  <a:lnTo>
                    <a:pt x="395" y="972"/>
                  </a:lnTo>
                  <a:lnTo>
                    <a:pt x="369" y="975"/>
                  </a:lnTo>
                  <a:lnTo>
                    <a:pt x="343" y="981"/>
                  </a:lnTo>
                  <a:lnTo>
                    <a:pt x="319" y="987"/>
                  </a:lnTo>
                  <a:lnTo>
                    <a:pt x="295" y="995"/>
                  </a:lnTo>
                  <a:lnTo>
                    <a:pt x="273" y="1003"/>
                  </a:lnTo>
                  <a:lnTo>
                    <a:pt x="251" y="1012"/>
                  </a:lnTo>
                  <a:lnTo>
                    <a:pt x="231" y="1023"/>
                  </a:lnTo>
                  <a:lnTo>
                    <a:pt x="210" y="1034"/>
                  </a:lnTo>
                  <a:lnTo>
                    <a:pt x="191" y="1046"/>
                  </a:lnTo>
                  <a:lnTo>
                    <a:pt x="173" y="1059"/>
                  </a:lnTo>
                  <a:lnTo>
                    <a:pt x="156" y="1073"/>
                  </a:lnTo>
                  <a:lnTo>
                    <a:pt x="140" y="1088"/>
                  </a:lnTo>
                  <a:lnTo>
                    <a:pt x="125" y="1104"/>
                  </a:lnTo>
                  <a:lnTo>
                    <a:pt x="110" y="1121"/>
                  </a:lnTo>
                  <a:lnTo>
                    <a:pt x="97" y="1138"/>
                  </a:lnTo>
                  <a:lnTo>
                    <a:pt x="84" y="1155"/>
                  </a:lnTo>
                  <a:lnTo>
                    <a:pt x="72" y="1173"/>
                  </a:lnTo>
                  <a:lnTo>
                    <a:pt x="61" y="1192"/>
                  </a:lnTo>
                  <a:lnTo>
                    <a:pt x="51" y="1211"/>
                  </a:lnTo>
                  <a:lnTo>
                    <a:pt x="42" y="1231"/>
                  </a:lnTo>
                  <a:lnTo>
                    <a:pt x="34" y="1252"/>
                  </a:lnTo>
                  <a:lnTo>
                    <a:pt x="27" y="1272"/>
                  </a:lnTo>
                  <a:lnTo>
                    <a:pt x="20" y="1293"/>
                  </a:lnTo>
                  <a:lnTo>
                    <a:pt x="15" y="1314"/>
                  </a:lnTo>
                  <a:lnTo>
                    <a:pt x="10" y="1335"/>
                  </a:lnTo>
                  <a:lnTo>
                    <a:pt x="6" y="1356"/>
                  </a:lnTo>
                  <a:lnTo>
                    <a:pt x="3" y="1378"/>
                  </a:lnTo>
                  <a:lnTo>
                    <a:pt x="1" y="1401"/>
                  </a:lnTo>
                  <a:lnTo>
                    <a:pt x="0" y="1422"/>
                  </a:lnTo>
                  <a:lnTo>
                    <a:pt x="0" y="1444"/>
                  </a:lnTo>
                  <a:lnTo>
                    <a:pt x="1" y="1466"/>
                  </a:lnTo>
                  <a:lnTo>
                    <a:pt x="2" y="1487"/>
                  </a:lnTo>
                  <a:lnTo>
                    <a:pt x="4" y="1509"/>
                  </a:lnTo>
                  <a:lnTo>
                    <a:pt x="8" y="1531"/>
                  </a:lnTo>
                  <a:lnTo>
                    <a:pt x="12" y="1553"/>
                  </a:lnTo>
                  <a:lnTo>
                    <a:pt x="17" y="1574"/>
                  </a:lnTo>
                  <a:lnTo>
                    <a:pt x="22" y="1595"/>
                  </a:lnTo>
                  <a:lnTo>
                    <a:pt x="29" y="1615"/>
                  </a:lnTo>
                  <a:lnTo>
                    <a:pt x="36" y="1635"/>
                  </a:lnTo>
                  <a:lnTo>
                    <a:pt x="45" y="1656"/>
                  </a:lnTo>
                  <a:lnTo>
                    <a:pt x="54" y="1675"/>
                  </a:lnTo>
                  <a:lnTo>
                    <a:pt x="64" y="1694"/>
                  </a:lnTo>
                  <a:lnTo>
                    <a:pt x="75" y="1712"/>
                  </a:lnTo>
                  <a:lnTo>
                    <a:pt x="88" y="1730"/>
                  </a:lnTo>
                  <a:lnTo>
                    <a:pt x="100" y="1747"/>
                  </a:lnTo>
                  <a:lnTo>
                    <a:pt x="114" y="1763"/>
                  </a:lnTo>
                  <a:lnTo>
                    <a:pt x="128" y="1779"/>
                  </a:lnTo>
                  <a:lnTo>
                    <a:pt x="143" y="1795"/>
                  </a:lnTo>
                  <a:lnTo>
                    <a:pt x="159" y="1809"/>
                  </a:lnTo>
                  <a:lnTo>
                    <a:pt x="176" y="1822"/>
                  </a:lnTo>
                  <a:lnTo>
                    <a:pt x="193" y="1835"/>
                  </a:lnTo>
                  <a:lnTo>
                    <a:pt x="213" y="1847"/>
                  </a:lnTo>
                  <a:lnTo>
                    <a:pt x="232" y="1857"/>
                  </a:lnTo>
                  <a:lnTo>
                    <a:pt x="252" y="1867"/>
                  </a:lnTo>
                  <a:lnTo>
                    <a:pt x="273" y="1875"/>
                  </a:lnTo>
                  <a:lnTo>
                    <a:pt x="295" y="1883"/>
                  </a:lnTo>
                  <a:lnTo>
                    <a:pt x="317" y="1889"/>
                  </a:lnTo>
                  <a:lnTo>
                    <a:pt x="341" y="1895"/>
                  </a:lnTo>
                  <a:lnTo>
                    <a:pt x="366" y="1899"/>
                  </a:lnTo>
                  <a:lnTo>
                    <a:pt x="391" y="1902"/>
                  </a:lnTo>
                  <a:lnTo>
                    <a:pt x="417" y="1903"/>
                  </a:lnTo>
                  <a:lnTo>
                    <a:pt x="443" y="1903"/>
                  </a:lnTo>
                  <a:lnTo>
                    <a:pt x="443" y="1903"/>
                  </a:lnTo>
                  <a:lnTo>
                    <a:pt x="467" y="1902"/>
                  </a:lnTo>
                  <a:lnTo>
                    <a:pt x="492" y="1900"/>
                  </a:lnTo>
                  <a:lnTo>
                    <a:pt x="516" y="1896"/>
                  </a:lnTo>
                  <a:lnTo>
                    <a:pt x="539" y="1892"/>
                  </a:lnTo>
                  <a:lnTo>
                    <a:pt x="563" y="1887"/>
                  </a:lnTo>
                  <a:lnTo>
                    <a:pt x="586" y="1880"/>
                  </a:lnTo>
                  <a:lnTo>
                    <a:pt x="609" y="1873"/>
                  </a:lnTo>
                  <a:lnTo>
                    <a:pt x="633" y="1865"/>
                  </a:lnTo>
                  <a:lnTo>
                    <a:pt x="656" y="1856"/>
                  </a:lnTo>
                  <a:lnTo>
                    <a:pt x="678" y="1847"/>
                  </a:lnTo>
                  <a:lnTo>
                    <a:pt x="722" y="1827"/>
                  </a:lnTo>
                  <a:lnTo>
                    <a:pt x="765" y="1805"/>
                  </a:lnTo>
                  <a:lnTo>
                    <a:pt x="806" y="1782"/>
                  </a:lnTo>
                  <a:lnTo>
                    <a:pt x="845" y="1759"/>
                  </a:lnTo>
                  <a:lnTo>
                    <a:pt x="882" y="1736"/>
                  </a:lnTo>
                  <a:lnTo>
                    <a:pt x="949" y="1694"/>
                  </a:lnTo>
                  <a:lnTo>
                    <a:pt x="978" y="1675"/>
                  </a:lnTo>
                  <a:lnTo>
                    <a:pt x="1004" y="1659"/>
                  </a:lnTo>
                  <a:lnTo>
                    <a:pt x="1028" y="1645"/>
                  </a:lnTo>
                  <a:lnTo>
                    <a:pt x="1048" y="1636"/>
                  </a:lnTo>
                  <a:lnTo>
                    <a:pt x="1048" y="1636"/>
                  </a:lnTo>
                  <a:lnTo>
                    <a:pt x="1063" y="1632"/>
                  </a:lnTo>
                  <a:lnTo>
                    <a:pt x="1078" y="1629"/>
                  </a:lnTo>
                  <a:lnTo>
                    <a:pt x="1094" y="1629"/>
                  </a:lnTo>
                  <a:lnTo>
                    <a:pt x="1109" y="1630"/>
                  </a:lnTo>
                  <a:lnTo>
                    <a:pt x="1123" y="1634"/>
                  </a:lnTo>
                  <a:lnTo>
                    <a:pt x="1138" y="1639"/>
                  </a:lnTo>
                  <a:lnTo>
                    <a:pt x="1153" y="1646"/>
                  </a:lnTo>
                  <a:lnTo>
                    <a:pt x="1166" y="1655"/>
                  </a:lnTo>
                  <a:lnTo>
                    <a:pt x="1179" y="1665"/>
                  </a:lnTo>
                  <a:lnTo>
                    <a:pt x="1191" y="1676"/>
                  </a:lnTo>
                  <a:lnTo>
                    <a:pt x="1202" y="1688"/>
                  </a:lnTo>
                  <a:lnTo>
                    <a:pt x="1213" y="1701"/>
                  </a:lnTo>
                  <a:lnTo>
                    <a:pt x="1223" y="1716"/>
                  </a:lnTo>
                  <a:lnTo>
                    <a:pt x="1231" y="1730"/>
                  </a:lnTo>
                  <a:lnTo>
                    <a:pt x="1239" y="1746"/>
                  </a:lnTo>
                  <a:lnTo>
                    <a:pt x="1246" y="1762"/>
                  </a:lnTo>
                  <a:lnTo>
                    <a:pt x="1246" y="1762"/>
                  </a:lnTo>
                  <a:lnTo>
                    <a:pt x="1253" y="1784"/>
                  </a:lnTo>
                  <a:lnTo>
                    <a:pt x="1258" y="1808"/>
                  </a:lnTo>
                  <a:lnTo>
                    <a:pt x="1263" y="1835"/>
                  </a:lnTo>
                  <a:lnTo>
                    <a:pt x="1266" y="1865"/>
                  </a:lnTo>
                  <a:lnTo>
                    <a:pt x="1268" y="1896"/>
                  </a:lnTo>
                  <a:lnTo>
                    <a:pt x="1270" y="1931"/>
                  </a:lnTo>
                  <a:lnTo>
                    <a:pt x="1270" y="1967"/>
                  </a:lnTo>
                  <a:lnTo>
                    <a:pt x="1270" y="2005"/>
                  </a:lnTo>
                  <a:lnTo>
                    <a:pt x="1269" y="2085"/>
                  </a:lnTo>
                  <a:lnTo>
                    <a:pt x="1266" y="2167"/>
                  </a:lnTo>
                  <a:lnTo>
                    <a:pt x="1263" y="2252"/>
                  </a:lnTo>
                  <a:lnTo>
                    <a:pt x="1261" y="2336"/>
                  </a:lnTo>
                  <a:lnTo>
                    <a:pt x="1261" y="2336"/>
                  </a:lnTo>
                  <a:lnTo>
                    <a:pt x="1254" y="2610"/>
                  </a:lnTo>
                  <a:lnTo>
                    <a:pt x="1248" y="2906"/>
                  </a:lnTo>
                  <a:lnTo>
                    <a:pt x="1248" y="2906"/>
                  </a:lnTo>
                  <a:lnTo>
                    <a:pt x="1354" y="2912"/>
                  </a:lnTo>
                  <a:lnTo>
                    <a:pt x="1483" y="2919"/>
                  </a:lnTo>
                  <a:lnTo>
                    <a:pt x="1554" y="2922"/>
                  </a:lnTo>
                  <a:lnTo>
                    <a:pt x="1627" y="2925"/>
                  </a:lnTo>
                  <a:lnTo>
                    <a:pt x="1702" y="2926"/>
                  </a:lnTo>
                  <a:lnTo>
                    <a:pt x="1776" y="2926"/>
                  </a:lnTo>
                  <a:lnTo>
                    <a:pt x="1850" y="2925"/>
                  </a:lnTo>
                  <a:lnTo>
                    <a:pt x="1921" y="2922"/>
                  </a:lnTo>
                  <a:lnTo>
                    <a:pt x="1956" y="2919"/>
                  </a:lnTo>
                  <a:lnTo>
                    <a:pt x="1990" y="2916"/>
                  </a:lnTo>
                  <a:lnTo>
                    <a:pt x="2022" y="2913"/>
                  </a:lnTo>
                  <a:lnTo>
                    <a:pt x="2052" y="2909"/>
                  </a:lnTo>
                  <a:lnTo>
                    <a:pt x="2082" y="2904"/>
                  </a:lnTo>
                  <a:lnTo>
                    <a:pt x="2111" y="2898"/>
                  </a:lnTo>
                  <a:lnTo>
                    <a:pt x="2137" y="2892"/>
                  </a:lnTo>
                  <a:lnTo>
                    <a:pt x="2161" y="2885"/>
                  </a:lnTo>
                  <a:lnTo>
                    <a:pt x="2183" y="2877"/>
                  </a:lnTo>
                  <a:lnTo>
                    <a:pt x="2203" y="2869"/>
                  </a:lnTo>
                  <a:lnTo>
                    <a:pt x="2222" y="2859"/>
                  </a:lnTo>
                  <a:lnTo>
                    <a:pt x="2238" y="2848"/>
                  </a:lnTo>
                  <a:lnTo>
                    <a:pt x="2238" y="2848"/>
                  </a:lnTo>
                  <a:lnTo>
                    <a:pt x="2258" y="2830"/>
                  </a:lnTo>
                  <a:lnTo>
                    <a:pt x="2268" y="2821"/>
                  </a:lnTo>
                  <a:lnTo>
                    <a:pt x="2276" y="2813"/>
                  </a:lnTo>
                  <a:lnTo>
                    <a:pt x="2283" y="2804"/>
                  </a:lnTo>
                  <a:lnTo>
                    <a:pt x="2290" y="2795"/>
                  </a:lnTo>
                  <a:lnTo>
                    <a:pt x="2295" y="2787"/>
                  </a:lnTo>
                  <a:lnTo>
                    <a:pt x="2300" y="2778"/>
                  </a:lnTo>
                  <a:lnTo>
                    <a:pt x="2304" y="2769"/>
                  </a:lnTo>
                  <a:lnTo>
                    <a:pt x="2308" y="2760"/>
                  </a:lnTo>
                  <a:lnTo>
                    <a:pt x="2311" y="2752"/>
                  </a:lnTo>
                  <a:lnTo>
                    <a:pt x="2313" y="2743"/>
                  </a:lnTo>
                  <a:lnTo>
                    <a:pt x="2314" y="2734"/>
                  </a:lnTo>
                  <a:lnTo>
                    <a:pt x="2315" y="2725"/>
                  </a:lnTo>
                  <a:lnTo>
                    <a:pt x="2315" y="2706"/>
                  </a:lnTo>
                  <a:lnTo>
                    <a:pt x="2312" y="2688"/>
                  </a:lnTo>
                  <a:lnTo>
                    <a:pt x="2308" y="2670"/>
                  </a:lnTo>
                  <a:lnTo>
                    <a:pt x="2302" y="2652"/>
                  </a:lnTo>
                  <a:lnTo>
                    <a:pt x="2294" y="2633"/>
                  </a:lnTo>
                  <a:lnTo>
                    <a:pt x="2285" y="2614"/>
                  </a:lnTo>
                  <a:lnTo>
                    <a:pt x="2274" y="2595"/>
                  </a:lnTo>
                  <a:lnTo>
                    <a:pt x="2250" y="2553"/>
                  </a:lnTo>
                  <a:lnTo>
                    <a:pt x="2224" y="2511"/>
                  </a:lnTo>
                  <a:lnTo>
                    <a:pt x="2195" y="2467"/>
                  </a:lnTo>
                  <a:lnTo>
                    <a:pt x="2181" y="2443"/>
                  </a:lnTo>
                  <a:lnTo>
                    <a:pt x="2168" y="2419"/>
                  </a:lnTo>
                  <a:lnTo>
                    <a:pt x="2155" y="2394"/>
                  </a:lnTo>
                  <a:lnTo>
                    <a:pt x="2143" y="2369"/>
                  </a:lnTo>
                  <a:lnTo>
                    <a:pt x="2131" y="2343"/>
                  </a:lnTo>
                  <a:lnTo>
                    <a:pt x="2121" y="2315"/>
                  </a:lnTo>
                  <a:lnTo>
                    <a:pt x="2112" y="2287"/>
                  </a:lnTo>
                  <a:lnTo>
                    <a:pt x="2105" y="2259"/>
                  </a:lnTo>
                  <a:lnTo>
                    <a:pt x="2099" y="2229"/>
                  </a:lnTo>
                  <a:lnTo>
                    <a:pt x="2095" y="2199"/>
                  </a:lnTo>
                  <a:lnTo>
                    <a:pt x="2093" y="2166"/>
                  </a:lnTo>
                  <a:lnTo>
                    <a:pt x="2093" y="2133"/>
                  </a:lnTo>
                  <a:lnTo>
                    <a:pt x="2093" y="2133"/>
                  </a:lnTo>
                  <a:lnTo>
                    <a:pt x="2096" y="2097"/>
                  </a:lnTo>
                  <a:lnTo>
                    <a:pt x="2100" y="2061"/>
                  </a:lnTo>
                  <a:lnTo>
                    <a:pt x="2105" y="2026"/>
                  </a:lnTo>
                  <a:lnTo>
                    <a:pt x="2112" y="1994"/>
                  </a:lnTo>
                  <a:lnTo>
                    <a:pt x="2120" y="1962"/>
                  </a:lnTo>
                  <a:lnTo>
                    <a:pt x="2130" y="1932"/>
                  </a:lnTo>
                  <a:lnTo>
                    <a:pt x="2141" y="1902"/>
                  </a:lnTo>
                  <a:lnTo>
                    <a:pt x="2152" y="1875"/>
                  </a:lnTo>
                  <a:lnTo>
                    <a:pt x="2165" y="1848"/>
                  </a:lnTo>
                  <a:lnTo>
                    <a:pt x="2180" y="1823"/>
                  </a:lnTo>
                  <a:lnTo>
                    <a:pt x="2195" y="1800"/>
                  </a:lnTo>
                  <a:lnTo>
                    <a:pt x="2211" y="1776"/>
                  </a:lnTo>
                  <a:lnTo>
                    <a:pt x="2229" y="1755"/>
                  </a:lnTo>
                  <a:lnTo>
                    <a:pt x="2247" y="1735"/>
                  </a:lnTo>
                  <a:lnTo>
                    <a:pt x="2266" y="1716"/>
                  </a:lnTo>
                  <a:lnTo>
                    <a:pt x="2285" y="1698"/>
                  </a:lnTo>
                  <a:lnTo>
                    <a:pt x="2306" y="1682"/>
                  </a:lnTo>
                  <a:lnTo>
                    <a:pt x="2327" y="1667"/>
                  </a:lnTo>
                  <a:lnTo>
                    <a:pt x="2348" y="1653"/>
                  </a:lnTo>
                  <a:lnTo>
                    <a:pt x="2372" y="1639"/>
                  </a:lnTo>
                  <a:lnTo>
                    <a:pt x="2394" y="1628"/>
                  </a:lnTo>
                  <a:lnTo>
                    <a:pt x="2418" y="1617"/>
                  </a:lnTo>
                  <a:lnTo>
                    <a:pt x="2442" y="1608"/>
                  </a:lnTo>
                  <a:lnTo>
                    <a:pt x="2466" y="1600"/>
                  </a:lnTo>
                  <a:lnTo>
                    <a:pt x="2491" y="1593"/>
                  </a:lnTo>
                  <a:lnTo>
                    <a:pt x="2516" y="1588"/>
                  </a:lnTo>
                  <a:lnTo>
                    <a:pt x="2541" y="1583"/>
                  </a:lnTo>
                  <a:lnTo>
                    <a:pt x="2567" y="1580"/>
                  </a:lnTo>
                  <a:lnTo>
                    <a:pt x="2592" y="1578"/>
                  </a:lnTo>
                  <a:lnTo>
                    <a:pt x="2618" y="1577"/>
                  </a:lnTo>
                  <a:lnTo>
                    <a:pt x="2644" y="1577"/>
                  </a:lnTo>
                  <a:lnTo>
                    <a:pt x="2670" y="1578"/>
                  </a:lnTo>
                  <a:lnTo>
                    <a:pt x="2696" y="1581"/>
                  </a:lnTo>
                  <a:lnTo>
                    <a:pt x="2721" y="1584"/>
                  </a:lnTo>
                  <a:lnTo>
                    <a:pt x="2747" y="1589"/>
                  </a:lnTo>
                  <a:lnTo>
                    <a:pt x="2773" y="1594"/>
                  </a:lnTo>
                  <a:lnTo>
                    <a:pt x="2798" y="1601"/>
                  </a:lnTo>
                  <a:lnTo>
                    <a:pt x="2823" y="1609"/>
                  </a:lnTo>
                  <a:lnTo>
                    <a:pt x="2847" y="1618"/>
                  </a:lnTo>
                  <a:lnTo>
                    <a:pt x="2871" y="1628"/>
                  </a:lnTo>
                  <a:lnTo>
                    <a:pt x="2896" y="1639"/>
                  </a:lnTo>
                  <a:lnTo>
                    <a:pt x="2919" y="1652"/>
                  </a:lnTo>
                  <a:lnTo>
                    <a:pt x="2942" y="1665"/>
                  </a:lnTo>
                  <a:lnTo>
                    <a:pt x="2964" y="1680"/>
                  </a:lnTo>
                  <a:lnTo>
                    <a:pt x="2986" y="1695"/>
                  </a:lnTo>
                  <a:lnTo>
                    <a:pt x="3006" y="1711"/>
                  </a:lnTo>
                  <a:lnTo>
                    <a:pt x="3027" y="1729"/>
                  </a:lnTo>
                  <a:lnTo>
                    <a:pt x="3047" y="1747"/>
                  </a:lnTo>
                  <a:lnTo>
                    <a:pt x="3065" y="1767"/>
                  </a:lnTo>
                  <a:lnTo>
                    <a:pt x="3083" y="1788"/>
                  </a:lnTo>
                  <a:lnTo>
                    <a:pt x="3100" y="1810"/>
                  </a:lnTo>
                  <a:lnTo>
                    <a:pt x="3115" y="1832"/>
                  </a:lnTo>
                  <a:lnTo>
                    <a:pt x="3130" y="1856"/>
                  </a:lnTo>
                  <a:lnTo>
                    <a:pt x="3144" y="1880"/>
                  </a:lnTo>
                  <a:lnTo>
                    <a:pt x="3158" y="1906"/>
                  </a:lnTo>
                  <a:lnTo>
                    <a:pt x="3169" y="1933"/>
                  </a:lnTo>
                  <a:lnTo>
                    <a:pt x="3179" y="1961"/>
                  </a:lnTo>
                  <a:lnTo>
                    <a:pt x="3188" y="1989"/>
                  </a:lnTo>
                  <a:lnTo>
                    <a:pt x="3196" y="2019"/>
                  </a:lnTo>
                  <a:lnTo>
                    <a:pt x="3202" y="2049"/>
                  </a:lnTo>
                  <a:lnTo>
                    <a:pt x="3207" y="2081"/>
                  </a:lnTo>
                  <a:lnTo>
                    <a:pt x="3211" y="2113"/>
                  </a:lnTo>
                  <a:lnTo>
                    <a:pt x="3213" y="2147"/>
                  </a:lnTo>
                  <a:lnTo>
                    <a:pt x="3213" y="2181"/>
                  </a:lnTo>
                  <a:lnTo>
                    <a:pt x="3213" y="2181"/>
                  </a:lnTo>
                  <a:lnTo>
                    <a:pt x="3213" y="2201"/>
                  </a:lnTo>
                  <a:lnTo>
                    <a:pt x="3210" y="2221"/>
                  </a:lnTo>
                  <a:lnTo>
                    <a:pt x="3207" y="2240"/>
                  </a:lnTo>
                  <a:lnTo>
                    <a:pt x="3202" y="2260"/>
                  </a:lnTo>
                  <a:lnTo>
                    <a:pt x="3197" y="2279"/>
                  </a:lnTo>
                  <a:lnTo>
                    <a:pt x="3190" y="2299"/>
                  </a:lnTo>
                  <a:lnTo>
                    <a:pt x="3183" y="2318"/>
                  </a:lnTo>
                  <a:lnTo>
                    <a:pt x="3175" y="2338"/>
                  </a:lnTo>
                  <a:lnTo>
                    <a:pt x="3166" y="2358"/>
                  </a:lnTo>
                  <a:lnTo>
                    <a:pt x="3155" y="2377"/>
                  </a:lnTo>
                  <a:lnTo>
                    <a:pt x="3134" y="2415"/>
                  </a:lnTo>
                  <a:lnTo>
                    <a:pt x="3112" y="2453"/>
                  </a:lnTo>
                  <a:lnTo>
                    <a:pt x="3090" y="2490"/>
                  </a:lnTo>
                  <a:lnTo>
                    <a:pt x="3044" y="2561"/>
                  </a:lnTo>
                  <a:lnTo>
                    <a:pt x="3024" y="2597"/>
                  </a:lnTo>
                  <a:lnTo>
                    <a:pt x="3004" y="2630"/>
                  </a:lnTo>
                  <a:lnTo>
                    <a:pt x="2987" y="2662"/>
                  </a:lnTo>
                  <a:lnTo>
                    <a:pt x="2981" y="2678"/>
                  </a:lnTo>
                  <a:lnTo>
                    <a:pt x="2975" y="2693"/>
                  </a:lnTo>
                  <a:lnTo>
                    <a:pt x="2970" y="2708"/>
                  </a:lnTo>
                  <a:lnTo>
                    <a:pt x="2966" y="2724"/>
                  </a:lnTo>
                  <a:lnTo>
                    <a:pt x="2963" y="2738"/>
                  </a:lnTo>
                  <a:lnTo>
                    <a:pt x="2962" y="2752"/>
                  </a:lnTo>
                  <a:lnTo>
                    <a:pt x="2962" y="2766"/>
                  </a:lnTo>
                  <a:lnTo>
                    <a:pt x="2964" y="2779"/>
                  </a:lnTo>
                  <a:lnTo>
                    <a:pt x="2967" y="2792"/>
                  </a:lnTo>
                  <a:lnTo>
                    <a:pt x="2972" y="2804"/>
                  </a:lnTo>
                  <a:lnTo>
                    <a:pt x="2978" y="2816"/>
                  </a:lnTo>
                  <a:lnTo>
                    <a:pt x="2986" y="2827"/>
                  </a:lnTo>
                  <a:lnTo>
                    <a:pt x="2996" y="2838"/>
                  </a:lnTo>
                  <a:lnTo>
                    <a:pt x="3009" y="2848"/>
                  </a:lnTo>
                  <a:lnTo>
                    <a:pt x="3024" y="2859"/>
                  </a:lnTo>
                  <a:lnTo>
                    <a:pt x="3040" y="2869"/>
                  </a:lnTo>
                  <a:lnTo>
                    <a:pt x="3059" y="2878"/>
                  </a:lnTo>
                  <a:lnTo>
                    <a:pt x="3080" y="2886"/>
                  </a:lnTo>
                  <a:lnTo>
                    <a:pt x="3103" y="2894"/>
                  </a:lnTo>
                  <a:lnTo>
                    <a:pt x="3129" y="2901"/>
                  </a:lnTo>
                  <a:lnTo>
                    <a:pt x="3158" y="2908"/>
                  </a:lnTo>
                  <a:lnTo>
                    <a:pt x="3189" y="2914"/>
                  </a:lnTo>
                  <a:lnTo>
                    <a:pt x="3223" y="2920"/>
                  </a:lnTo>
                  <a:lnTo>
                    <a:pt x="3260" y="2925"/>
                  </a:lnTo>
                  <a:lnTo>
                    <a:pt x="3300" y="2929"/>
                  </a:lnTo>
                  <a:lnTo>
                    <a:pt x="3343" y="2933"/>
                  </a:lnTo>
                  <a:lnTo>
                    <a:pt x="3388" y="2936"/>
                  </a:lnTo>
                  <a:lnTo>
                    <a:pt x="3438" y="2938"/>
                  </a:lnTo>
                  <a:lnTo>
                    <a:pt x="3491" y="2940"/>
                  </a:lnTo>
                  <a:lnTo>
                    <a:pt x="3546" y="2941"/>
                  </a:lnTo>
                  <a:lnTo>
                    <a:pt x="3606" y="2941"/>
                  </a:lnTo>
                  <a:lnTo>
                    <a:pt x="3669" y="2941"/>
                  </a:lnTo>
                  <a:lnTo>
                    <a:pt x="3736" y="2940"/>
                  </a:lnTo>
                  <a:lnTo>
                    <a:pt x="3806" y="2938"/>
                  </a:lnTo>
                  <a:lnTo>
                    <a:pt x="3880" y="2936"/>
                  </a:lnTo>
                  <a:lnTo>
                    <a:pt x="3958" y="2932"/>
                  </a:lnTo>
                  <a:lnTo>
                    <a:pt x="4127" y="2923"/>
                  </a:lnTo>
                  <a:lnTo>
                    <a:pt x="4127" y="2923"/>
                  </a:lnTo>
                  <a:close/>
                </a:path>
              </a:pathLst>
            </a:cu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9" name="Freeform: Shape 79"/>
            <p:cNvSpPr/>
            <p:nvPr/>
          </p:nvSpPr>
          <p:spPr bwMode="auto">
            <a:xfrm>
              <a:off x="3675375" y="1545636"/>
              <a:ext cx="611931" cy="842058"/>
            </a:xfrm>
            <a:custGeom>
              <a:avLst/>
              <a:gdLst>
                <a:gd name="T0" fmla="*/ 2913 w 2926"/>
                <a:gd name="T1" fmla="*/ 1800 h 4023"/>
                <a:gd name="T2" fmla="*/ 2872 w 2926"/>
                <a:gd name="T3" fmla="*/ 1719 h 4023"/>
                <a:gd name="T4" fmla="*/ 2808 w 2926"/>
                <a:gd name="T5" fmla="*/ 1678 h 4023"/>
                <a:gd name="T6" fmla="*/ 2725 w 2926"/>
                <a:gd name="T7" fmla="*/ 1705 h 4023"/>
                <a:gd name="T8" fmla="*/ 2472 w 2926"/>
                <a:gd name="T9" fmla="*/ 1857 h 4023"/>
                <a:gd name="T10" fmla="*/ 2238 w 2926"/>
                <a:gd name="T11" fmla="*/ 1942 h 4023"/>
                <a:gd name="T12" fmla="*/ 2120 w 2926"/>
                <a:gd name="T13" fmla="*/ 1951 h 4023"/>
                <a:gd name="T14" fmla="*/ 1976 w 2926"/>
                <a:gd name="T15" fmla="*/ 1926 h 4023"/>
                <a:gd name="T16" fmla="*/ 1858 w 2926"/>
                <a:gd name="T17" fmla="*/ 1865 h 4023"/>
                <a:gd name="T18" fmla="*/ 1767 w 2926"/>
                <a:gd name="T19" fmla="*/ 1777 h 4023"/>
                <a:gd name="T20" fmla="*/ 1703 w 2926"/>
                <a:gd name="T21" fmla="*/ 1669 h 4023"/>
                <a:gd name="T22" fmla="*/ 1658 w 2926"/>
                <a:gd name="T23" fmla="*/ 1473 h 4023"/>
                <a:gd name="T24" fmla="*/ 1692 w 2926"/>
                <a:gd name="T25" fmla="*/ 1237 h 4023"/>
                <a:gd name="T26" fmla="*/ 1750 w 2926"/>
                <a:gd name="T27" fmla="*/ 1124 h 4023"/>
                <a:gd name="T28" fmla="*/ 1830 w 2926"/>
                <a:gd name="T29" fmla="*/ 1036 h 4023"/>
                <a:gd name="T30" fmla="*/ 1971 w 2926"/>
                <a:gd name="T31" fmla="*/ 952 h 4023"/>
                <a:gd name="T32" fmla="*/ 2155 w 2926"/>
                <a:gd name="T33" fmla="*/ 919 h 4023"/>
                <a:gd name="T34" fmla="*/ 2312 w 2926"/>
                <a:gd name="T35" fmla="*/ 935 h 4023"/>
                <a:gd name="T36" fmla="*/ 2490 w 2926"/>
                <a:gd name="T37" fmla="*/ 997 h 4023"/>
                <a:gd name="T38" fmla="*/ 2739 w 2926"/>
                <a:gd name="T39" fmla="*/ 1121 h 4023"/>
                <a:gd name="T40" fmla="*/ 2810 w 2926"/>
                <a:gd name="T41" fmla="*/ 1138 h 4023"/>
                <a:gd name="T42" fmla="*/ 2847 w 2926"/>
                <a:gd name="T43" fmla="*/ 1072 h 4023"/>
                <a:gd name="T44" fmla="*/ 2882 w 2926"/>
                <a:gd name="T45" fmla="*/ 821 h 4023"/>
                <a:gd name="T46" fmla="*/ 2895 w 2926"/>
                <a:gd name="T47" fmla="*/ 232 h 4023"/>
                <a:gd name="T48" fmla="*/ 287 w 2926"/>
                <a:gd name="T49" fmla="*/ 1 h 4023"/>
                <a:gd name="T50" fmla="*/ 185 w 2926"/>
                <a:gd name="T51" fmla="*/ 26 h 4023"/>
                <a:gd name="T52" fmla="*/ 97 w 2926"/>
                <a:gd name="T53" fmla="*/ 80 h 4023"/>
                <a:gd name="T54" fmla="*/ 33 w 2926"/>
                <a:gd name="T55" fmla="*/ 156 h 4023"/>
                <a:gd name="T56" fmla="*/ 1 w 2926"/>
                <a:gd name="T57" fmla="*/ 251 h 4023"/>
                <a:gd name="T58" fmla="*/ 277 w 2926"/>
                <a:gd name="T59" fmla="*/ 2885 h 4023"/>
                <a:gd name="T60" fmla="*/ 858 w 2926"/>
                <a:gd name="T61" fmla="*/ 2896 h 4023"/>
                <a:gd name="T62" fmla="*/ 1170 w 2926"/>
                <a:gd name="T63" fmla="*/ 2946 h 4023"/>
                <a:gd name="T64" fmla="*/ 1276 w 2926"/>
                <a:gd name="T65" fmla="*/ 2998 h 4023"/>
                <a:gd name="T66" fmla="*/ 1308 w 2926"/>
                <a:gd name="T67" fmla="*/ 3057 h 4023"/>
                <a:gd name="T68" fmla="*/ 1287 w 2926"/>
                <a:gd name="T69" fmla="*/ 3131 h 4023"/>
                <a:gd name="T70" fmla="*/ 1179 w 2926"/>
                <a:gd name="T71" fmla="*/ 3268 h 4023"/>
                <a:gd name="T72" fmla="*/ 1118 w 2926"/>
                <a:gd name="T73" fmla="*/ 3421 h 4023"/>
                <a:gd name="T74" fmla="*/ 1101 w 2926"/>
                <a:gd name="T75" fmla="*/ 3612 h 4023"/>
                <a:gd name="T76" fmla="*/ 1137 w 2926"/>
                <a:gd name="T77" fmla="*/ 3776 h 4023"/>
                <a:gd name="T78" fmla="*/ 1218 w 2926"/>
                <a:gd name="T79" fmla="*/ 3899 h 4023"/>
                <a:gd name="T80" fmla="*/ 1331 w 2926"/>
                <a:gd name="T81" fmla="*/ 3979 h 4023"/>
                <a:gd name="T82" fmla="*/ 1462 w 2926"/>
                <a:gd name="T83" fmla="*/ 4018 h 4023"/>
                <a:gd name="T84" fmla="*/ 1600 w 2926"/>
                <a:gd name="T85" fmla="*/ 4018 h 4023"/>
                <a:gd name="T86" fmla="*/ 1729 w 2926"/>
                <a:gd name="T87" fmla="*/ 3979 h 4023"/>
                <a:gd name="T88" fmla="*/ 1838 w 2926"/>
                <a:gd name="T89" fmla="*/ 3902 h 4023"/>
                <a:gd name="T90" fmla="*/ 1912 w 2926"/>
                <a:gd name="T91" fmla="*/ 3789 h 4023"/>
                <a:gd name="T92" fmla="*/ 1940 w 2926"/>
                <a:gd name="T93" fmla="*/ 3641 h 4023"/>
                <a:gd name="T94" fmla="*/ 1920 w 2926"/>
                <a:gd name="T95" fmla="*/ 3470 h 4023"/>
                <a:gd name="T96" fmla="*/ 1860 w 2926"/>
                <a:gd name="T97" fmla="*/ 3327 h 4023"/>
                <a:gd name="T98" fmla="*/ 1740 w 2926"/>
                <a:gd name="T99" fmla="*/ 3155 h 4023"/>
                <a:gd name="T100" fmla="*/ 1719 w 2926"/>
                <a:gd name="T101" fmla="*/ 3085 h 4023"/>
                <a:gd name="T102" fmla="*/ 1746 w 2926"/>
                <a:gd name="T103" fmla="*/ 2999 h 4023"/>
                <a:gd name="T104" fmla="*/ 1827 w 2926"/>
                <a:gd name="T105" fmla="*/ 2939 h 4023"/>
                <a:gd name="T106" fmla="*/ 2018 w 2926"/>
                <a:gd name="T107" fmla="*/ 2891 h 4023"/>
                <a:gd name="T108" fmla="*/ 2381 w 2926"/>
                <a:gd name="T109" fmla="*/ 2878 h 4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26" h="4023">
                  <a:moveTo>
                    <a:pt x="2905" y="2902"/>
                  </a:moveTo>
                  <a:lnTo>
                    <a:pt x="2926" y="1897"/>
                  </a:lnTo>
                  <a:lnTo>
                    <a:pt x="2926" y="1897"/>
                  </a:lnTo>
                  <a:lnTo>
                    <a:pt x="2925" y="1869"/>
                  </a:lnTo>
                  <a:lnTo>
                    <a:pt x="2922" y="1841"/>
                  </a:lnTo>
                  <a:lnTo>
                    <a:pt x="2917" y="1813"/>
                  </a:lnTo>
                  <a:lnTo>
                    <a:pt x="2913" y="1800"/>
                  </a:lnTo>
                  <a:lnTo>
                    <a:pt x="2909" y="1787"/>
                  </a:lnTo>
                  <a:lnTo>
                    <a:pt x="2905" y="1774"/>
                  </a:lnTo>
                  <a:lnTo>
                    <a:pt x="2899" y="1762"/>
                  </a:lnTo>
                  <a:lnTo>
                    <a:pt x="2893" y="1750"/>
                  </a:lnTo>
                  <a:lnTo>
                    <a:pt x="2887" y="1739"/>
                  </a:lnTo>
                  <a:lnTo>
                    <a:pt x="2879" y="1728"/>
                  </a:lnTo>
                  <a:lnTo>
                    <a:pt x="2872" y="1719"/>
                  </a:lnTo>
                  <a:lnTo>
                    <a:pt x="2863" y="1709"/>
                  </a:lnTo>
                  <a:lnTo>
                    <a:pt x="2853" y="1701"/>
                  </a:lnTo>
                  <a:lnTo>
                    <a:pt x="2853" y="1701"/>
                  </a:lnTo>
                  <a:lnTo>
                    <a:pt x="2841" y="1692"/>
                  </a:lnTo>
                  <a:lnTo>
                    <a:pt x="2830" y="1686"/>
                  </a:lnTo>
                  <a:lnTo>
                    <a:pt x="2819" y="1681"/>
                  </a:lnTo>
                  <a:lnTo>
                    <a:pt x="2808" y="1678"/>
                  </a:lnTo>
                  <a:lnTo>
                    <a:pt x="2798" y="1677"/>
                  </a:lnTo>
                  <a:lnTo>
                    <a:pt x="2788" y="1678"/>
                  </a:lnTo>
                  <a:lnTo>
                    <a:pt x="2777" y="1679"/>
                  </a:lnTo>
                  <a:lnTo>
                    <a:pt x="2767" y="1682"/>
                  </a:lnTo>
                  <a:lnTo>
                    <a:pt x="2757" y="1687"/>
                  </a:lnTo>
                  <a:lnTo>
                    <a:pt x="2746" y="1692"/>
                  </a:lnTo>
                  <a:lnTo>
                    <a:pt x="2725" y="1705"/>
                  </a:lnTo>
                  <a:lnTo>
                    <a:pt x="2675" y="1737"/>
                  </a:lnTo>
                  <a:lnTo>
                    <a:pt x="2675" y="1737"/>
                  </a:lnTo>
                  <a:lnTo>
                    <a:pt x="2625" y="1769"/>
                  </a:lnTo>
                  <a:lnTo>
                    <a:pt x="2567" y="1805"/>
                  </a:lnTo>
                  <a:lnTo>
                    <a:pt x="2537" y="1823"/>
                  </a:lnTo>
                  <a:lnTo>
                    <a:pt x="2505" y="1840"/>
                  </a:lnTo>
                  <a:lnTo>
                    <a:pt x="2472" y="1857"/>
                  </a:lnTo>
                  <a:lnTo>
                    <a:pt x="2437" y="1874"/>
                  </a:lnTo>
                  <a:lnTo>
                    <a:pt x="2403" y="1890"/>
                  </a:lnTo>
                  <a:lnTo>
                    <a:pt x="2367" y="1904"/>
                  </a:lnTo>
                  <a:lnTo>
                    <a:pt x="2331" y="1918"/>
                  </a:lnTo>
                  <a:lnTo>
                    <a:pt x="2293" y="1929"/>
                  </a:lnTo>
                  <a:lnTo>
                    <a:pt x="2256" y="1938"/>
                  </a:lnTo>
                  <a:lnTo>
                    <a:pt x="2238" y="1942"/>
                  </a:lnTo>
                  <a:lnTo>
                    <a:pt x="2219" y="1945"/>
                  </a:lnTo>
                  <a:lnTo>
                    <a:pt x="2200" y="1948"/>
                  </a:lnTo>
                  <a:lnTo>
                    <a:pt x="2180" y="1950"/>
                  </a:lnTo>
                  <a:lnTo>
                    <a:pt x="2161" y="1951"/>
                  </a:lnTo>
                  <a:lnTo>
                    <a:pt x="2143" y="1951"/>
                  </a:lnTo>
                  <a:lnTo>
                    <a:pt x="2143" y="1951"/>
                  </a:lnTo>
                  <a:lnTo>
                    <a:pt x="2120" y="1951"/>
                  </a:lnTo>
                  <a:lnTo>
                    <a:pt x="2098" y="1950"/>
                  </a:lnTo>
                  <a:lnTo>
                    <a:pt x="2076" y="1948"/>
                  </a:lnTo>
                  <a:lnTo>
                    <a:pt x="2055" y="1945"/>
                  </a:lnTo>
                  <a:lnTo>
                    <a:pt x="2034" y="1941"/>
                  </a:lnTo>
                  <a:lnTo>
                    <a:pt x="2014" y="1937"/>
                  </a:lnTo>
                  <a:lnTo>
                    <a:pt x="1995" y="1932"/>
                  </a:lnTo>
                  <a:lnTo>
                    <a:pt x="1976" y="1926"/>
                  </a:lnTo>
                  <a:lnTo>
                    <a:pt x="1958" y="1919"/>
                  </a:lnTo>
                  <a:lnTo>
                    <a:pt x="1940" y="1911"/>
                  </a:lnTo>
                  <a:lnTo>
                    <a:pt x="1923" y="1903"/>
                  </a:lnTo>
                  <a:lnTo>
                    <a:pt x="1905" y="1894"/>
                  </a:lnTo>
                  <a:lnTo>
                    <a:pt x="1889" y="1885"/>
                  </a:lnTo>
                  <a:lnTo>
                    <a:pt x="1873" y="1875"/>
                  </a:lnTo>
                  <a:lnTo>
                    <a:pt x="1858" y="1865"/>
                  </a:lnTo>
                  <a:lnTo>
                    <a:pt x="1844" y="1854"/>
                  </a:lnTo>
                  <a:lnTo>
                    <a:pt x="1830" y="1843"/>
                  </a:lnTo>
                  <a:lnTo>
                    <a:pt x="1816" y="1830"/>
                  </a:lnTo>
                  <a:lnTo>
                    <a:pt x="1803" y="1818"/>
                  </a:lnTo>
                  <a:lnTo>
                    <a:pt x="1791" y="1805"/>
                  </a:lnTo>
                  <a:lnTo>
                    <a:pt x="1778" y="1791"/>
                  </a:lnTo>
                  <a:lnTo>
                    <a:pt x="1767" y="1777"/>
                  </a:lnTo>
                  <a:lnTo>
                    <a:pt x="1756" y="1762"/>
                  </a:lnTo>
                  <a:lnTo>
                    <a:pt x="1746" y="1747"/>
                  </a:lnTo>
                  <a:lnTo>
                    <a:pt x="1736" y="1732"/>
                  </a:lnTo>
                  <a:lnTo>
                    <a:pt x="1727" y="1717"/>
                  </a:lnTo>
                  <a:lnTo>
                    <a:pt x="1719" y="1701"/>
                  </a:lnTo>
                  <a:lnTo>
                    <a:pt x="1711" y="1685"/>
                  </a:lnTo>
                  <a:lnTo>
                    <a:pt x="1703" y="1669"/>
                  </a:lnTo>
                  <a:lnTo>
                    <a:pt x="1696" y="1652"/>
                  </a:lnTo>
                  <a:lnTo>
                    <a:pt x="1690" y="1634"/>
                  </a:lnTo>
                  <a:lnTo>
                    <a:pt x="1684" y="1617"/>
                  </a:lnTo>
                  <a:lnTo>
                    <a:pt x="1675" y="1582"/>
                  </a:lnTo>
                  <a:lnTo>
                    <a:pt x="1667" y="1546"/>
                  </a:lnTo>
                  <a:lnTo>
                    <a:pt x="1662" y="1509"/>
                  </a:lnTo>
                  <a:lnTo>
                    <a:pt x="1658" y="1473"/>
                  </a:lnTo>
                  <a:lnTo>
                    <a:pt x="1657" y="1436"/>
                  </a:lnTo>
                  <a:lnTo>
                    <a:pt x="1659" y="1399"/>
                  </a:lnTo>
                  <a:lnTo>
                    <a:pt x="1662" y="1362"/>
                  </a:lnTo>
                  <a:lnTo>
                    <a:pt x="1668" y="1326"/>
                  </a:lnTo>
                  <a:lnTo>
                    <a:pt x="1676" y="1290"/>
                  </a:lnTo>
                  <a:lnTo>
                    <a:pt x="1686" y="1255"/>
                  </a:lnTo>
                  <a:lnTo>
                    <a:pt x="1692" y="1237"/>
                  </a:lnTo>
                  <a:lnTo>
                    <a:pt x="1699" y="1220"/>
                  </a:lnTo>
                  <a:lnTo>
                    <a:pt x="1706" y="1203"/>
                  </a:lnTo>
                  <a:lnTo>
                    <a:pt x="1714" y="1187"/>
                  </a:lnTo>
                  <a:lnTo>
                    <a:pt x="1722" y="1171"/>
                  </a:lnTo>
                  <a:lnTo>
                    <a:pt x="1731" y="1155"/>
                  </a:lnTo>
                  <a:lnTo>
                    <a:pt x="1740" y="1140"/>
                  </a:lnTo>
                  <a:lnTo>
                    <a:pt x="1750" y="1124"/>
                  </a:lnTo>
                  <a:lnTo>
                    <a:pt x="1761" y="1109"/>
                  </a:lnTo>
                  <a:lnTo>
                    <a:pt x="1772" y="1094"/>
                  </a:lnTo>
                  <a:lnTo>
                    <a:pt x="1785" y="1080"/>
                  </a:lnTo>
                  <a:lnTo>
                    <a:pt x="1797" y="1067"/>
                  </a:lnTo>
                  <a:lnTo>
                    <a:pt x="1797" y="1067"/>
                  </a:lnTo>
                  <a:lnTo>
                    <a:pt x="1813" y="1051"/>
                  </a:lnTo>
                  <a:lnTo>
                    <a:pt x="1830" y="1036"/>
                  </a:lnTo>
                  <a:lnTo>
                    <a:pt x="1847" y="1021"/>
                  </a:lnTo>
                  <a:lnTo>
                    <a:pt x="1865" y="1008"/>
                  </a:lnTo>
                  <a:lnTo>
                    <a:pt x="1885" y="995"/>
                  </a:lnTo>
                  <a:lnTo>
                    <a:pt x="1905" y="983"/>
                  </a:lnTo>
                  <a:lnTo>
                    <a:pt x="1927" y="971"/>
                  </a:lnTo>
                  <a:lnTo>
                    <a:pt x="1948" y="961"/>
                  </a:lnTo>
                  <a:lnTo>
                    <a:pt x="1971" y="952"/>
                  </a:lnTo>
                  <a:lnTo>
                    <a:pt x="1995" y="944"/>
                  </a:lnTo>
                  <a:lnTo>
                    <a:pt x="2019" y="937"/>
                  </a:lnTo>
                  <a:lnTo>
                    <a:pt x="2044" y="931"/>
                  </a:lnTo>
                  <a:lnTo>
                    <a:pt x="2071" y="926"/>
                  </a:lnTo>
                  <a:lnTo>
                    <a:pt x="2098" y="923"/>
                  </a:lnTo>
                  <a:lnTo>
                    <a:pt x="2126" y="920"/>
                  </a:lnTo>
                  <a:lnTo>
                    <a:pt x="2155" y="919"/>
                  </a:lnTo>
                  <a:lnTo>
                    <a:pt x="2155" y="919"/>
                  </a:lnTo>
                  <a:lnTo>
                    <a:pt x="2182" y="919"/>
                  </a:lnTo>
                  <a:lnTo>
                    <a:pt x="2210" y="920"/>
                  </a:lnTo>
                  <a:lnTo>
                    <a:pt x="2237" y="922"/>
                  </a:lnTo>
                  <a:lnTo>
                    <a:pt x="2262" y="926"/>
                  </a:lnTo>
                  <a:lnTo>
                    <a:pt x="2287" y="930"/>
                  </a:lnTo>
                  <a:lnTo>
                    <a:pt x="2312" y="935"/>
                  </a:lnTo>
                  <a:lnTo>
                    <a:pt x="2337" y="940"/>
                  </a:lnTo>
                  <a:lnTo>
                    <a:pt x="2360" y="947"/>
                  </a:lnTo>
                  <a:lnTo>
                    <a:pt x="2383" y="954"/>
                  </a:lnTo>
                  <a:lnTo>
                    <a:pt x="2405" y="961"/>
                  </a:lnTo>
                  <a:lnTo>
                    <a:pt x="2427" y="970"/>
                  </a:lnTo>
                  <a:lnTo>
                    <a:pt x="2448" y="978"/>
                  </a:lnTo>
                  <a:lnTo>
                    <a:pt x="2490" y="997"/>
                  </a:lnTo>
                  <a:lnTo>
                    <a:pt x="2530" y="1016"/>
                  </a:lnTo>
                  <a:lnTo>
                    <a:pt x="2568" y="1036"/>
                  </a:lnTo>
                  <a:lnTo>
                    <a:pt x="2605" y="1055"/>
                  </a:lnTo>
                  <a:lnTo>
                    <a:pt x="2640" y="1073"/>
                  </a:lnTo>
                  <a:lnTo>
                    <a:pt x="2674" y="1091"/>
                  </a:lnTo>
                  <a:lnTo>
                    <a:pt x="2706" y="1106"/>
                  </a:lnTo>
                  <a:lnTo>
                    <a:pt x="2739" y="1121"/>
                  </a:lnTo>
                  <a:lnTo>
                    <a:pt x="2755" y="1126"/>
                  </a:lnTo>
                  <a:lnTo>
                    <a:pt x="2770" y="1131"/>
                  </a:lnTo>
                  <a:lnTo>
                    <a:pt x="2786" y="1135"/>
                  </a:lnTo>
                  <a:lnTo>
                    <a:pt x="2801" y="1138"/>
                  </a:lnTo>
                  <a:lnTo>
                    <a:pt x="2801" y="1138"/>
                  </a:lnTo>
                  <a:lnTo>
                    <a:pt x="2805" y="1138"/>
                  </a:lnTo>
                  <a:lnTo>
                    <a:pt x="2810" y="1138"/>
                  </a:lnTo>
                  <a:lnTo>
                    <a:pt x="2814" y="1136"/>
                  </a:lnTo>
                  <a:lnTo>
                    <a:pt x="2819" y="1132"/>
                  </a:lnTo>
                  <a:lnTo>
                    <a:pt x="2823" y="1128"/>
                  </a:lnTo>
                  <a:lnTo>
                    <a:pt x="2827" y="1123"/>
                  </a:lnTo>
                  <a:lnTo>
                    <a:pt x="2834" y="1109"/>
                  </a:lnTo>
                  <a:lnTo>
                    <a:pt x="2841" y="1092"/>
                  </a:lnTo>
                  <a:lnTo>
                    <a:pt x="2847" y="1072"/>
                  </a:lnTo>
                  <a:lnTo>
                    <a:pt x="2853" y="1049"/>
                  </a:lnTo>
                  <a:lnTo>
                    <a:pt x="2860" y="1023"/>
                  </a:lnTo>
                  <a:lnTo>
                    <a:pt x="2864" y="995"/>
                  </a:lnTo>
                  <a:lnTo>
                    <a:pt x="2869" y="963"/>
                  </a:lnTo>
                  <a:lnTo>
                    <a:pt x="2873" y="930"/>
                  </a:lnTo>
                  <a:lnTo>
                    <a:pt x="2876" y="895"/>
                  </a:lnTo>
                  <a:lnTo>
                    <a:pt x="2882" y="821"/>
                  </a:lnTo>
                  <a:lnTo>
                    <a:pt x="2887" y="743"/>
                  </a:lnTo>
                  <a:lnTo>
                    <a:pt x="2890" y="663"/>
                  </a:lnTo>
                  <a:lnTo>
                    <a:pt x="2893" y="584"/>
                  </a:lnTo>
                  <a:lnTo>
                    <a:pt x="2894" y="506"/>
                  </a:lnTo>
                  <a:lnTo>
                    <a:pt x="2895" y="433"/>
                  </a:lnTo>
                  <a:lnTo>
                    <a:pt x="2895" y="312"/>
                  </a:lnTo>
                  <a:lnTo>
                    <a:pt x="2895" y="232"/>
                  </a:lnTo>
                  <a:lnTo>
                    <a:pt x="2895" y="232"/>
                  </a:lnTo>
                  <a:lnTo>
                    <a:pt x="2895" y="106"/>
                  </a:lnTo>
                  <a:lnTo>
                    <a:pt x="2896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03" y="0"/>
                  </a:lnTo>
                  <a:lnTo>
                    <a:pt x="287" y="1"/>
                  </a:lnTo>
                  <a:lnTo>
                    <a:pt x="272" y="3"/>
                  </a:lnTo>
                  <a:lnTo>
                    <a:pt x="257" y="5"/>
                  </a:lnTo>
                  <a:lnTo>
                    <a:pt x="242" y="8"/>
                  </a:lnTo>
                  <a:lnTo>
                    <a:pt x="228" y="12"/>
                  </a:lnTo>
                  <a:lnTo>
                    <a:pt x="213" y="16"/>
                  </a:lnTo>
                  <a:lnTo>
                    <a:pt x="199" y="21"/>
                  </a:lnTo>
                  <a:lnTo>
                    <a:pt x="185" y="26"/>
                  </a:lnTo>
                  <a:lnTo>
                    <a:pt x="171" y="32"/>
                  </a:lnTo>
                  <a:lnTo>
                    <a:pt x="158" y="38"/>
                  </a:lnTo>
                  <a:lnTo>
                    <a:pt x="145" y="46"/>
                  </a:lnTo>
                  <a:lnTo>
                    <a:pt x="132" y="54"/>
                  </a:lnTo>
                  <a:lnTo>
                    <a:pt x="120" y="62"/>
                  </a:lnTo>
                  <a:lnTo>
                    <a:pt x="108" y="71"/>
                  </a:lnTo>
                  <a:lnTo>
                    <a:pt x="97" y="80"/>
                  </a:lnTo>
                  <a:lnTo>
                    <a:pt x="86" y="89"/>
                  </a:lnTo>
                  <a:lnTo>
                    <a:pt x="76" y="99"/>
                  </a:lnTo>
                  <a:lnTo>
                    <a:pt x="66" y="110"/>
                  </a:lnTo>
                  <a:lnTo>
                    <a:pt x="57" y="121"/>
                  </a:lnTo>
                  <a:lnTo>
                    <a:pt x="49" y="132"/>
                  </a:lnTo>
                  <a:lnTo>
                    <a:pt x="40" y="144"/>
                  </a:lnTo>
                  <a:lnTo>
                    <a:pt x="33" y="156"/>
                  </a:lnTo>
                  <a:lnTo>
                    <a:pt x="26" y="168"/>
                  </a:lnTo>
                  <a:lnTo>
                    <a:pt x="20" y="182"/>
                  </a:lnTo>
                  <a:lnTo>
                    <a:pt x="15" y="195"/>
                  </a:lnTo>
                  <a:lnTo>
                    <a:pt x="10" y="209"/>
                  </a:lnTo>
                  <a:lnTo>
                    <a:pt x="6" y="223"/>
                  </a:lnTo>
                  <a:lnTo>
                    <a:pt x="3" y="237"/>
                  </a:lnTo>
                  <a:lnTo>
                    <a:pt x="1" y="251"/>
                  </a:lnTo>
                  <a:lnTo>
                    <a:pt x="0" y="266"/>
                  </a:lnTo>
                  <a:lnTo>
                    <a:pt x="0" y="281"/>
                  </a:lnTo>
                  <a:lnTo>
                    <a:pt x="0" y="2895"/>
                  </a:lnTo>
                  <a:lnTo>
                    <a:pt x="0" y="2895"/>
                  </a:lnTo>
                  <a:lnTo>
                    <a:pt x="110" y="2890"/>
                  </a:lnTo>
                  <a:lnTo>
                    <a:pt x="188" y="2887"/>
                  </a:lnTo>
                  <a:lnTo>
                    <a:pt x="277" y="2885"/>
                  </a:lnTo>
                  <a:lnTo>
                    <a:pt x="375" y="2883"/>
                  </a:lnTo>
                  <a:lnTo>
                    <a:pt x="480" y="2882"/>
                  </a:lnTo>
                  <a:lnTo>
                    <a:pt x="588" y="2884"/>
                  </a:lnTo>
                  <a:lnTo>
                    <a:pt x="697" y="2887"/>
                  </a:lnTo>
                  <a:lnTo>
                    <a:pt x="752" y="2889"/>
                  </a:lnTo>
                  <a:lnTo>
                    <a:pt x="805" y="2892"/>
                  </a:lnTo>
                  <a:lnTo>
                    <a:pt x="858" y="2896"/>
                  </a:lnTo>
                  <a:lnTo>
                    <a:pt x="909" y="2900"/>
                  </a:lnTo>
                  <a:lnTo>
                    <a:pt x="958" y="2905"/>
                  </a:lnTo>
                  <a:lnTo>
                    <a:pt x="1006" y="2912"/>
                  </a:lnTo>
                  <a:lnTo>
                    <a:pt x="1051" y="2919"/>
                  </a:lnTo>
                  <a:lnTo>
                    <a:pt x="1093" y="2927"/>
                  </a:lnTo>
                  <a:lnTo>
                    <a:pt x="1134" y="2936"/>
                  </a:lnTo>
                  <a:lnTo>
                    <a:pt x="1170" y="2946"/>
                  </a:lnTo>
                  <a:lnTo>
                    <a:pt x="1202" y="2957"/>
                  </a:lnTo>
                  <a:lnTo>
                    <a:pt x="1217" y="2963"/>
                  </a:lnTo>
                  <a:lnTo>
                    <a:pt x="1231" y="2969"/>
                  </a:lnTo>
                  <a:lnTo>
                    <a:pt x="1244" y="2976"/>
                  </a:lnTo>
                  <a:lnTo>
                    <a:pt x="1256" y="2982"/>
                  </a:lnTo>
                  <a:lnTo>
                    <a:pt x="1267" y="2991"/>
                  </a:lnTo>
                  <a:lnTo>
                    <a:pt x="1276" y="2998"/>
                  </a:lnTo>
                  <a:lnTo>
                    <a:pt x="1284" y="3006"/>
                  </a:lnTo>
                  <a:lnTo>
                    <a:pt x="1291" y="3014"/>
                  </a:lnTo>
                  <a:lnTo>
                    <a:pt x="1297" y="3023"/>
                  </a:lnTo>
                  <a:lnTo>
                    <a:pt x="1301" y="3032"/>
                  </a:lnTo>
                  <a:lnTo>
                    <a:pt x="1301" y="3032"/>
                  </a:lnTo>
                  <a:lnTo>
                    <a:pt x="1306" y="3044"/>
                  </a:lnTo>
                  <a:lnTo>
                    <a:pt x="1308" y="3057"/>
                  </a:lnTo>
                  <a:lnTo>
                    <a:pt x="1309" y="3068"/>
                  </a:lnTo>
                  <a:lnTo>
                    <a:pt x="1309" y="3079"/>
                  </a:lnTo>
                  <a:lnTo>
                    <a:pt x="1307" y="3090"/>
                  </a:lnTo>
                  <a:lnTo>
                    <a:pt x="1304" y="3100"/>
                  </a:lnTo>
                  <a:lnTo>
                    <a:pt x="1299" y="3110"/>
                  </a:lnTo>
                  <a:lnTo>
                    <a:pt x="1294" y="3120"/>
                  </a:lnTo>
                  <a:lnTo>
                    <a:pt x="1287" y="3131"/>
                  </a:lnTo>
                  <a:lnTo>
                    <a:pt x="1280" y="3141"/>
                  </a:lnTo>
                  <a:lnTo>
                    <a:pt x="1263" y="3162"/>
                  </a:lnTo>
                  <a:lnTo>
                    <a:pt x="1243" y="3184"/>
                  </a:lnTo>
                  <a:lnTo>
                    <a:pt x="1222" y="3208"/>
                  </a:lnTo>
                  <a:lnTo>
                    <a:pt x="1200" y="3236"/>
                  </a:lnTo>
                  <a:lnTo>
                    <a:pt x="1190" y="3251"/>
                  </a:lnTo>
                  <a:lnTo>
                    <a:pt x="1179" y="3268"/>
                  </a:lnTo>
                  <a:lnTo>
                    <a:pt x="1169" y="3286"/>
                  </a:lnTo>
                  <a:lnTo>
                    <a:pt x="1159" y="3304"/>
                  </a:lnTo>
                  <a:lnTo>
                    <a:pt x="1149" y="3324"/>
                  </a:lnTo>
                  <a:lnTo>
                    <a:pt x="1140" y="3346"/>
                  </a:lnTo>
                  <a:lnTo>
                    <a:pt x="1132" y="3369"/>
                  </a:lnTo>
                  <a:lnTo>
                    <a:pt x="1125" y="3395"/>
                  </a:lnTo>
                  <a:lnTo>
                    <a:pt x="1118" y="3421"/>
                  </a:lnTo>
                  <a:lnTo>
                    <a:pt x="1111" y="3450"/>
                  </a:lnTo>
                  <a:lnTo>
                    <a:pt x="1107" y="3480"/>
                  </a:lnTo>
                  <a:lnTo>
                    <a:pt x="1103" y="3512"/>
                  </a:lnTo>
                  <a:lnTo>
                    <a:pt x="1101" y="3548"/>
                  </a:lnTo>
                  <a:lnTo>
                    <a:pt x="1101" y="3585"/>
                  </a:lnTo>
                  <a:lnTo>
                    <a:pt x="1101" y="3585"/>
                  </a:lnTo>
                  <a:lnTo>
                    <a:pt x="1101" y="3612"/>
                  </a:lnTo>
                  <a:lnTo>
                    <a:pt x="1103" y="3638"/>
                  </a:lnTo>
                  <a:lnTo>
                    <a:pt x="1106" y="3664"/>
                  </a:lnTo>
                  <a:lnTo>
                    <a:pt x="1110" y="3688"/>
                  </a:lnTo>
                  <a:lnTo>
                    <a:pt x="1116" y="3711"/>
                  </a:lnTo>
                  <a:lnTo>
                    <a:pt x="1122" y="3734"/>
                  </a:lnTo>
                  <a:lnTo>
                    <a:pt x="1129" y="3756"/>
                  </a:lnTo>
                  <a:lnTo>
                    <a:pt x="1137" y="3776"/>
                  </a:lnTo>
                  <a:lnTo>
                    <a:pt x="1147" y="3797"/>
                  </a:lnTo>
                  <a:lnTo>
                    <a:pt x="1156" y="3816"/>
                  </a:lnTo>
                  <a:lnTo>
                    <a:pt x="1167" y="3834"/>
                  </a:lnTo>
                  <a:lnTo>
                    <a:pt x="1179" y="3852"/>
                  </a:lnTo>
                  <a:lnTo>
                    <a:pt x="1191" y="3868"/>
                  </a:lnTo>
                  <a:lnTo>
                    <a:pt x="1204" y="3884"/>
                  </a:lnTo>
                  <a:lnTo>
                    <a:pt x="1218" y="3899"/>
                  </a:lnTo>
                  <a:lnTo>
                    <a:pt x="1232" y="3912"/>
                  </a:lnTo>
                  <a:lnTo>
                    <a:pt x="1247" y="3926"/>
                  </a:lnTo>
                  <a:lnTo>
                    <a:pt x="1264" y="3939"/>
                  </a:lnTo>
                  <a:lnTo>
                    <a:pt x="1280" y="3950"/>
                  </a:lnTo>
                  <a:lnTo>
                    <a:pt x="1296" y="3961"/>
                  </a:lnTo>
                  <a:lnTo>
                    <a:pt x="1313" y="3970"/>
                  </a:lnTo>
                  <a:lnTo>
                    <a:pt x="1331" y="3979"/>
                  </a:lnTo>
                  <a:lnTo>
                    <a:pt x="1349" y="3987"/>
                  </a:lnTo>
                  <a:lnTo>
                    <a:pt x="1367" y="3994"/>
                  </a:lnTo>
                  <a:lnTo>
                    <a:pt x="1386" y="4001"/>
                  </a:lnTo>
                  <a:lnTo>
                    <a:pt x="1405" y="4006"/>
                  </a:lnTo>
                  <a:lnTo>
                    <a:pt x="1424" y="4011"/>
                  </a:lnTo>
                  <a:lnTo>
                    <a:pt x="1443" y="4015"/>
                  </a:lnTo>
                  <a:lnTo>
                    <a:pt x="1462" y="4018"/>
                  </a:lnTo>
                  <a:lnTo>
                    <a:pt x="1482" y="4020"/>
                  </a:lnTo>
                  <a:lnTo>
                    <a:pt x="1501" y="4022"/>
                  </a:lnTo>
                  <a:lnTo>
                    <a:pt x="1522" y="4023"/>
                  </a:lnTo>
                  <a:lnTo>
                    <a:pt x="1541" y="4023"/>
                  </a:lnTo>
                  <a:lnTo>
                    <a:pt x="1561" y="4022"/>
                  </a:lnTo>
                  <a:lnTo>
                    <a:pt x="1580" y="4020"/>
                  </a:lnTo>
                  <a:lnTo>
                    <a:pt x="1600" y="4018"/>
                  </a:lnTo>
                  <a:lnTo>
                    <a:pt x="1619" y="4015"/>
                  </a:lnTo>
                  <a:lnTo>
                    <a:pt x="1638" y="4011"/>
                  </a:lnTo>
                  <a:lnTo>
                    <a:pt x="1658" y="4006"/>
                  </a:lnTo>
                  <a:lnTo>
                    <a:pt x="1676" y="4000"/>
                  </a:lnTo>
                  <a:lnTo>
                    <a:pt x="1694" y="3994"/>
                  </a:lnTo>
                  <a:lnTo>
                    <a:pt x="1712" y="3987"/>
                  </a:lnTo>
                  <a:lnTo>
                    <a:pt x="1729" y="3979"/>
                  </a:lnTo>
                  <a:lnTo>
                    <a:pt x="1746" y="3971"/>
                  </a:lnTo>
                  <a:lnTo>
                    <a:pt x="1763" y="3961"/>
                  </a:lnTo>
                  <a:lnTo>
                    <a:pt x="1779" y="3951"/>
                  </a:lnTo>
                  <a:lnTo>
                    <a:pt x="1795" y="3940"/>
                  </a:lnTo>
                  <a:lnTo>
                    <a:pt x="1810" y="3929"/>
                  </a:lnTo>
                  <a:lnTo>
                    <a:pt x="1825" y="3915"/>
                  </a:lnTo>
                  <a:lnTo>
                    <a:pt x="1838" y="3902"/>
                  </a:lnTo>
                  <a:lnTo>
                    <a:pt x="1851" y="3888"/>
                  </a:lnTo>
                  <a:lnTo>
                    <a:pt x="1863" y="3874"/>
                  </a:lnTo>
                  <a:lnTo>
                    <a:pt x="1875" y="3859"/>
                  </a:lnTo>
                  <a:lnTo>
                    <a:pt x="1886" y="3843"/>
                  </a:lnTo>
                  <a:lnTo>
                    <a:pt x="1895" y="3826"/>
                  </a:lnTo>
                  <a:lnTo>
                    <a:pt x="1904" y="3808"/>
                  </a:lnTo>
                  <a:lnTo>
                    <a:pt x="1912" y="3789"/>
                  </a:lnTo>
                  <a:lnTo>
                    <a:pt x="1920" y="3770"/>
                  </a:lnTo>
                  <a:lnTo>
                    <a:pt x="1926" y="3751"/>
                  </a:lnTo>
                  <a:lnTo>
                    <a:pt x="1931" y="3730"/>
                  </a:lnTo>
                  <a:lnTo>
                    <a:pt x="1935" y="3709"/>
                  </a:lnTo>
                  <a:lnTo>
                    <a:pt x="1938" y="3688"/>
                  </a:lnTo>
                  <a:lnTo>
                    <a:pt x="1940" y="3665"/>
                  </a:lnTo>
                  <a:lnTo>
                    <a:pt x="1940" y="3641"/>
                  </a:lnTo>
                  <a:lnTo>
                    <a:pt x="1940" y="3641"/>
                  </a:lnTo>
                  <a:lnTo>
                    <a:pt x="1940" y="3609"/>
                  </a:lnTo>
                  <a:lnTo>
                    <a:pt x="1938" y="3578"/>
                  </a:lnTo>
                  <a:lnTo>
                    <a:pt x="1935" y="3549"/>
                  </a:lnTo>
                  <a:lnTo>
                    <a:pt x="1931" y="3521"/>
                  </a:lnTo>
                  <a:lnTo>
                    <a:pt x="1926" y="3494"/>
                  </a:lnTo>
                  <a:lnTo>
                    <a:pt x="1920" y="3470"/>
                  </a:lnTo>
                  <a:lnTo>
                    <a:pt x="1912" y="3446"/>
                  </a:lnTo>
                  <a:lnTo>
                    <a:pt x="1905" y="3424"/>
                  </a:lnTo>
                  <a:lnTo>
                    <a:pt x="1897" y="3403"/>
                  </a:lnTo>
                  <a:lnTo>
                    <a:pt x="1888" y="3381"/>
                  </a:lnTo>
                  <a:lnTo>
                    <a:pt x="1879" y="3362"/>
                  </a:lnTo>
                  <a:lnTo>
                    <a:pt x="1870" y="3344"/>
                  </a:lnTo>
                  <a:lnTo>
                    <a:pt x="1860" y="3327"/>
                  </a:lnTo>
                  <a:lnTo>
                    <a:pt x="1850" y="3311"/>
                  </a:lnTo>
                  <a:lnTo>
                    <a:pt x="1830" y="3280"/>
                  </a:lnTo>
                  <a:lnTo>
                    <a:pt x="1810" y="3251"/>
                  </a:lnTo>
                  <a:lnTo>
                    <a:pt x="1790" y="3226"/>
                  </a:lnTo>
                  <a:lnTo>
                    <a:pt x="1771" y="3201"/>
                  </a:lnTo>
                  <a:lnTo>
                    <a:pt x="1755" y="3178"/>
                  </a:lnTo>
                  <a:lnTo>
                    <a:pt x="1740" y="3155"/>
                  </a:lnTo>
                  <a:lnTo>
                    <a:pt x="1735" y="3144"/>
                  </a:lnTo>
                  <a:lnTo>
                    <a:pt x="1730" y="3133"/>
                  </a:lnTo>
                  <a:lnTo>
                    <a:pt x="1725" y="3120"/>
                  </a:lnTo>
                  <a:lnTo>
                    <a:pt x="1722" y="3109"/>
                  </a:lnTo>
                  <a:lnTo>
                    <a:pt x="1720" y="3097"/>
                  </a:lnTo>
                  <a:lnTo>
                    <a:pt x="1719" y="3085"/>
                  </a:lnTo>
                  <a:lnTo>
                    <a:pt x="1719" y="3085"/>
                  </a:lnTo>
                  <a:lnTo>
                    <a:pt x="1720" y="3071"/>
                  </a:lnTo>
                  <a:lnTo>
                    <a:pt x="1721" y="3057"/>
                  </a:lnTo>
                  <a:lnTo>
                    <a:pt x="1724" y="3045"/>
                  </a:lnTo>
                  <a:lnTo>
                    <a:pt x="1728" y="3033"/>
                  </a:lnTo>
                  <a:lnTo>
                    <a:pt x="1733" y="3021"/>
                  </a:lnTo>
                  <a:lnTo>
                    <a:pt x="1739" y="3010"/>
                  </a:lnTo>
                  <a:lnTo>
                    <a:pt x="1746" y="2999"/>
                  </a:lnTo>
                  <a:lnTo>
                    <a:pt x="1755" y="2989"/>
                  </a:lnTo>
                  <a:lnTo>
                    <a:pt x="1764" y="2979"/>
                  </a:lnTo>
                  <a:lnTo>
                    <a:pt x="1775" y="2970"/>
                  </a:lnTo>
                  <a:lnTo>
                    <a:pt x="1787" y="2961"/>
                  </a:lnTo>
                  <a:lnTo>
                    <a:pt x="1800" y="2953"/>
                  </a:lnTo>
                  <a:lnTo>
                    <a:pt x="1813" y="2946"/>
                  </a:lnTo>
                  <a:lnTo>
                    <a:pt x="1827" y="2939"/>
                  </a:lnTo>
                  <a:lnTo>
                    <a:pt x="1843" y="2932"/>
                  </a:lnTo>
                  <a:lnTo>
                    <a:pt x="1859" y="2926"/>
                  </a:lnTo>
                  <a:lnTo>
                    <a:pt x="1876" y="2920"/>
                  </a:lnTo>
                  <a:lnTo>
                    <a:pt x="1894" y="2915"/>
                  </a:lnTo>
                  <a:lnTo>
                    <a:pt x="1933" y="2905"/>
                  </a:lnTo>
                  <a:lnTo>
                    <a:pt x="1974" y="2897"/>
                  </a:lnTo>
                  <a:lnTo>
                    <a:pt x="2018" y="2891"/>
                  </a:lnTo>
                  <a:lnTo>
                    <a:pt x="2066" y="2886"/>
                  </a:lnTo>
                  <a:lnTo>
                    <a:pt x="2116" y="2882"/>
                  </a:lnTo>
                  <a:lnTo>
                    <a:pt x="2168" y="2879"/>
                  </a:lnTo>
                  <a:lnTo>
                    <a:pt x="2223" y="2878"/>
                  </a:lnTo>
                  <a:lnTo>
                    <a:pt x="2223" y="2878"/>
                  </a:lnTo>
                  <a:lnTo>
                    <a:pt x="2300" y="2877"/>
                  </a:lnTo>
                  <a:lnTo>
                    <a:pt x="2381" y="2878"/>
                  </a:lnTo>
                  <a:lnTo>
                    <a:pt x="2465" y="2880"/>
                  </a:lnTo>
                  <a:lnTo>
                    <a:pt x="2550" y="2883"/>
                  </a:lnTo>
                  <a:lnTo>
                    <a:pt x="2638" y="2887"/>
                  </a:lnTo>
                  <a:lnTo>
                    <a:pt x="2727" y="2892"/>
                  </a:lnTo>
                  <a:lnTo>
                    <a:pt x="2905" y="2902"/>
                  </a:lnTo>
                  <a:lnTo>
                    <a:pt x="2905" y="2902"/>
                  </a:lnTo>
                  <a:close/>
                </a:path>
              </a:pathLst>
            </a:cu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0" name="Freeform: Shape 75"/>
            <p:cNvSpPr/>
            <p:nvPr/>
          </p:nvSpPr>
          <p:spPr bwMode="auto">
            <a:xfrm>
              <a:off x="3675375" y="3387702"/>
              <a:ext cx="828460" cy="611931"/>
            </a:xfrm>
            <a:custGeom>
              <a:avLst/>
              <a:gdLst>
                <a:gd name="T0" fmla="*/ 4 w 3959"/>
                <a:gd name="T1" fmla="*/ 2688 h 2926"/>
                <a:gd name="T2" fmla="*/ 33 w 3959"/>
                <a:gd name="T3" fmla="*/ 2770 h 2926"/>
                <a:gd name="T4" fmla="*/ 87 w 3959"/>
                <a:gd name="T5" fmla="*/ 2836 h 2926"/>
                <a:gd name="T6" fmla="*/ 158 w 3959"/>
                <a:gd name="T7" fmla="*/ 2887 h 2926"/>
                <a:gd name="T8" fmla="*/ 243 w 3959"/>
                <a:gd name="T9" fmla="*/ 2918 h 2926"/>
                <a:gd name="T10" fmla="*/ 2897 w 3959"/>
                <a:gd name="T11" fmla="*/ 2926 h 2926"/>
                <a:gd name="T12" fmla="*/ 2880 w 3959"/>
                <a:gd name="T13" fmla="*/ 2165 h 2926"/>
                <a:gd name="T14" fmla="*/ 2889 w 3959"/>
                <a:gd name="T15" fmla="*/ 1787 h 2926"/>
                <a:gd name="T16" fmla="*/ 2917 w 3959"/>
                <a:gd name="T17" fmla="*/ 1637 h 2926"/>
                <a:gd name="T18" fmla="*/ 2969 w 3959"/>
                <a:gd name="T19" fmla="*/ 1543 h 2926"/>
                <a:gd name="T20" fmla="*/ 3016 w 3959"/>
                <a:gd name="T21" fmla="*/ 1515 h 2926"/>
                <a:gd name="T22" fmla="*/ 3073 w 3959"/>
                <a:gd name="T23" fmla="*/ 1510 h 2926"/>
                <a:gd name="T24" fmla="*/ 3132 w 3959"/>
                <a:gd name="T25" fmla="*/ 1533 h 2926"/>
                <a:gd name="T26" fmla="*/ 3232 w 3959"/>
                <a:gd name="T27" fmla="*/ 1634 h 2926"/>
                <a:gd name="T28" fmla="*/ 3340 w 3959"/>
                <a:gd name="T29" fmla="*/ 1723 h 2926"/>
                <a:gd name="T30" fmla="*/ 3477 w 3959"/>
                <a:gd name="T31" fmla="*/ 1777 h 2926"/>
                <a:gd name="T32" fmla="*/ 3636 w 3959"/>
                <a:gd name="T33" fmla="*/ 1790 h 2926"/>
                <a:gd name="T34" fmla="*/ 3734 w 3959"/>
                <a:gd name="T35" fmla="*/ 1772 h 2926"/>
                <a:gd name="T36" fmla="*/ 3815 w 3959"/>
                <a:gd name="T37" fmla="*/ 1728 h 2926"/>
                <a:gd name="T38" fmla="*/ 3877 w 3959"/>
                <a:gd name="T39" fmla="*/ 1661 h 2926"/>
                <a:gd name="T40" fmla="*/ 3934 w 3959"/>
                <a:gd name="T41" fmla="*/ 1549 h 2926"/>
                <a:gd name="T42" fmla="*/ 3957 w 3959"/>
                <a:gd name="T43" fmla="*/ 1354 h 2926"/>
                <a:gd name="T44" fmla="*/ 3917 w 3959"/>
                <a:gd name="T45" fmla="*/ 1197 h 2926"/>
                <a:gd name="T46" fmla="*/ 3868 w 3959"/>
                <a:gd name="T47" fmla="*/ 1114 h 2926"/>
                <a:gd name="T48" fmla="*/ 3797 w 3959"/>
                <a:gd name="T49" fmla="*/ 1049 h 2926"/>
                <a:gd name="T50" fmla="*/ 3717 w 3959"/>
                <a:gd name="T51" fmla="*/ 1008 h 2926"/>
                <a:gd name="T52" fmla="*/ 3595 w 3959"/>
                <a:gd name="T53" fmla="*/ 984 h 2926"/>
                <a:gd name="T54" fmla="*/ 3460 w 3959"/>
                <a:gd name="T55" fmla="*/ 996 h 2926"/>
                <a:gd name="T56" fmla="*/ 3217 w 3959"/>
                <a:gd name="T57" fmla="*/ 1067 h 2926"/>
                <a:gd name="T58" fmla="*/ 3102 w 3959"/>
                <a:gd name="T59" fmla="*/ 1084 h 2926"/>
                <a:gd name="T60" fmla="*/ 3029 w 3959"/>
                <a:gd name="T61" fmla="*/ 1062 h 2926"/>
                <a:gd name="T62" fmla="*/ 2968 w 3959"/>
                <a:gd name="T63" fmla="*/ 995 h 2926"/>
                <a:gd name="T64" fmla="*/ 2923 w 3959"/>
                <a:gd name="T65" fmla="*/ 871 h 2926"/>
                <a:gd name="T66" fmla="*/ 2892 w 3959"/>
                <a:gd name="T67" fmla="*/ 676 h 2926"/>
                <a:gd name="T68" fmla="*/ 2879 w 3959"/>
                <a:gd name="T69" fmla="*/ 388 h 2926"/>
                <a:gd name="T70" fmla="*/ 1869 w 3959"/>
                <a:gd name="T71" fmla="*/ 1 h 2926"/>
                <a:gd name="T72" fmla="*/ 1762 w 3959"/>
                <a:gd name="T73" fmla="*/ 26 h 2926"/>
                <a:gd name="T74" fmla="*/ 1702 w 3959"/>
                <a:gd name="T75" fmla="*/ 73 h 2926"/>
                <a:gd name="T76" fmla="*/ 1678 w 3959"/>
                <a:gd name="T77" fmla="*/ 128 h 2926"/>
                <a:gd name="T78" fmla="*/ 1706 w 3959"/>
                <a:gd name="T79" fmla="*/ 201 h 2926"/>
                <a:gd name="T80" fmla="*/ 1841 w 3959"/>
                <a:gd name="T81" fmla="*/ 420 h 2926"/>
                <a:gd name="T82" fmla="*/ 1930 w 3959"/>
                <a:gd name="T83" fmla="*/ 632 h 2926"/>
                <a:gd name="T84" fmla="*/ 1952 w 3959"/>
                <a:gd name="T85" fmla="*/ 764 h 2926"/>
                <a:gd name="T86" fmla="*/ 1941 w 3959"/>
                <a:gd name="T87" fmla="*/ 896 h 2926"/>
                <a:gd name="T88" fmla="*/ 1886 w 3959"/>
                <a:gd name="T89" fmla="*/ 1038 h 2926"/>
                <a:gd name="T90" fmla="*/ 1794 w 3959"/>
                <a:gd name="T91" fmla="*/ 1146 h 2926"/>
                <a:gd name="T92" fmla="*/ 1674 w 3959"/>
                <a:gd name="T93" fmla="*/ 1220 h 2926"/>
                <a:gd name="T94" fmla="*/ 1538 w 3959"/>
                <a:gd name="T95" fmla="*/ 1260 h 2926"/>
                <a:gd name="T96" fmla="*/ 1394 w 3959"/>
                <a:gd name="T97" fmla="*/ 1266 h 2926"/>
                <a:gd name="T98" fmla="*/ 1253 w 3959"/>
                <a:gd name="T99" fmla="*/ 1238 h 2926"/>
                <a:gd name="T100" fmla="*/ 1125 w 3959"/>
                <a:gd name="T101" fmla="*/ 1175 h 2926"/>
                <a:gd name="T102" fmla="*/ 1020 w 3959"/>
                <a:gd name="T103" fmla="*/ 1076 h 2926"/>
                <a:gd name="T104" fmla="*/ 948 w 3959"/>
                <a:gd name="T105" fmla="*/ 941 h 2926"/>
                <a:gd name="T106" fmla="*/ 920 w 3959"/>
                <a:gd name="T107" fmla="*/ 771 h 2926"/>
                <a:gd name="T108" fmla="*/ 931 w 3959"/>
                <a:gd name="T109" fmla="*/ 638 h 2926"/>
                <a:gd name="T110" fmla="*/ 970 w 3959"/>
                <a:gd name="T111" fmla="*/ 498 h 2926"/>
                <a:gd name="T112" fmla="*/ 1074 w 3959"/>
                <a:gd name="T113" fmla="*/ 286 h 2926"/>
                <a:gd name="T114" fmla="*/ 1136 w 3959"/>
                <a:gd name="T115" fmla="*/ 140 h 2926"/>
                <a:gd name="T116" fmla="*/ 1133 w 3959"/>
                <a:gd name="T117" fmla="*/ 107 h 2926"/>
                <a:gd name="T118" fmla="*/ 1050 w 3959"/>
                <a:gd name="T119" fmla="*/ 71 h 2926"/>
                <a:gd name="T120" fmla="*/ 821 w 3959"/>
                <a:gd name="T121" fmla="*/ 43 h 2926"/>
                <a:gd name="T122" fmla="*/ 312 w 3959"/>
                <a:gd name="T123" fmla="*/ 30 h 2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59" h="2926">
                  <a:moveTo>
                    <a:pt x="0" y="30"/>
                  </a:moveTo>
                  <a:lnTo>
                    <a:pt x="0" y="2644"/>
                  </a:lnTo>
                  <a:lnTo>
                    <a:pt x="0" y="2644"/>
                  </a:lnTo>
                  <a:lnTo>
                    <a:pt x="1" y="2659"/>
                  </a:lnTo>
                  <a:lnTo>
                    <a:pt x="2" y="2674"/>
                  </a:lnTo>
                  <a:lnTo>
                    <a:pt x="4" y="2688"/>
                  </a:lnTo>
                  <a:lnTo>
                    <a:pt x="7" y="2703"/>
                  </a:lnTo>
                  <a:lnTo>
                    <a:pt x="11" y="2717"/>
                  </a:lnTo>
                  <a:lnTo>
                    <a:pt x="15" y="2730"/>
                  </a:lnTo>
                  <a:lnTo>
                    <a:pt x="21" y="2743"/>
                  </a:lnTo>
                  <a:lnTo>
                    <a:pt x="27" y="2757"/>
                  </a:lnTo>
                  <a:lnTo>
                    <a:pt x="33" y="2770"/>
                  </a:lnTo>
                  <a:lnTo>
                    <a:pt x="41" y="2782"/>
                  </a:lnTo>
                  <a:lnTo>
                    <a:pt x="50" y="2793"/>
                  </a:lnTo>
                  <a:lnTo>
                    <a:pt x="58" y="2805"/>
                  </a:lnTo>
                  <a:lnTo>
                    <a:pt x="67" y="2816"/>
                  </a:lnTo>
                  <a:lnTo>
                    <a:pt x="77" y="2826"/>
                  </a:lnTo>
                  <a:lnTo>
                    <a:pt x="87" y="2836"/>
                  </a:lnTo>
                  <a:lnTo>
                    <a:pt x="98" y="2846"/>
                  </a:lnTo>
                  <a:lnTo>
                    <a:pt x="109" y="2855"/>
                  </a:lnTo>
                  <a:lnTo>
                    <a:pt x="121" y="2863"/>
                  </a:lnTo>
                  <a:lnTo>
                    <a:pt x="133" y="2871"/>
                  </a:lnTo>
                  <a:lnTo>
                    <a:pt x="145" y="2879"/>
                  </a:lnTo>
                  <a:lnTo>
                    <a:pt x="158" y="2887"/>
                  </a:lnTo>
                  <a:lnTo>
                    <a:pt x="172" y="2894"/>
                  </a:lnTo>
                  <a:lnTo>
                    <a:pt x="186" y="2900"/>
                  </a:lnTo>
                  <a:lnTo>
                    <a:pt x="200" y="2905"/>
                  </a:lnTo>
                  <a:lnTo>
                    <a:pt x="214" y="2910"/>
                  </a:lnTo>
                  <a:lnTo>
                    <a:pt x="229" y="2914"/>
                  </a:lnTo>
                  <a:lnTo>
                    <a:pt x="243" y="2918"/>
                  </a:lnTo>
                  <a:lnTo>
                    <a:pt x="258" y="2920"/>
                  </a:lnTo>
                  <a:lnTo>
                    <a:pt x="273" y="2923"/>
                  </a:lnTo>
                  <a:lnTo>
                    <a:pt x="288" y="2925"/>
                  </a:lnTo>
                  <a:lnTo>
                    <a:pt x="304" y="2926"/>
                  </a:lnTo>
                  <a:lnTo>
                    <a:pt x="320" y="2926"/>
                  </a:lnTo>
                  <a:lnTo>
                    <a:pt x="2897" y="2926"/>
                  </a:lnTo>
                  <a:lnTo>
                    <a:pt x="2897" y="2926"/>
                  </a:lnTo>
                  <a:lnTo>
                    <a:pt x="2894" y="2792"/>
                  </a:lnTo>
                  <a:lnTo>
                    <a:pt x="2891" y="2642"/>
                  </a:lnTo>
                  <a:lnTo>
                    <a:pt x="2886" y="2484"/>
                  </a:lnTo>
                  <a:lnTo>
                    <a:pt x="2882" y="2322"/>
                  </a:lnTo>
                  <a:lnTo>
                    <a:pt x="2880" y="2165"/>
                  </a:lnTo>
                  <a:lnTo>
                    <a:pt x="2879" y="2091"/>
                  </a:lnTo>
                  <a:lnTo>
                    <a:pt x="2879" y="2019"/>
                  </a:lnTo>
                  <a:lnTo>
                    <a:pt x="2880" y="1953"/>
                  </a:lnTo>
                  <a:lnTo>
                    <a:pt x="2882" y="1891"/>
                  </a:lnTo>
                  <a:lnTo>
                    <a:pt x="2885" y="1836"/>
                  </a:lnTo>
                  <a:lnTo>
                    <a:pt x="2889" y="1787"/>
                  </a:lnTo>
                  <a:lnTo>
                    <a:pt x="2889" y="1787"/>
                  </a:lnTo>
                  <a:lnTo>
                    <a:pt x="2893" y="1753"/>
                  </a:lnTo>
                  <a:lnTo>
                    <a:pt x="2897" y="1721"/>
                  </a:lnTo>
                  <a:lnTo>
                    <a:pt x="2903" y="1691"/>
                  </a:lnTo>
                  <a:lnTo>
                    <a:pt x="2909" y="1663"/>
                  </a:lnTo>
                  <a:lnTo>
                    <a:pt x="2917" y="1637"/>
                  </a:lnTo>
                  <a:lnTo>
                    <a:pt x="2925" y="1614"/>
                  </a:lnTo>
                  <a:lnTo>
                    <a:pt x="2935" y="1593"/>
                  </a:lnTo>
                  <a:lnTo>
                    <a:pt x="2945" y="1574"/>
                  </a:lnTo>
                  <a:lnTo>
                    <a:pt x="2956" y="1558"/>
                  </a:lnTo>
                  <a:lnTo>
                    <a:pt x="2963" y="1550"/>
                  </a:lnTo>
                  <a:lnTo>
                    <a:pt x="2969" y="1543"/>
                  </a:lnTo>
                  <a:lnTo>
                    <a:pt x="2976" y="1536"/>
                  </a:lnTo>
                  <a:lnTo>
                    <a:pt x="2983" y="1531"/>
                  </a:lnTo>
                  <a:lnTo>
                    <a:pt x="2992" y="1526"/>
                  </a:lnTo>
                  <a:lnTo>
                    <a:pt x="2999" y="1522"/>
                  </a:lnTo>
                  <a:lnTo>
                    <a:pt x="3007" y="1518"/>
                  </a:lnTo>
                  <a:lnTo>
                    <a:pt x="3016" y="1515"/>
                  </a:lnTo>
                  <a:lnTo>
                    <a:pt x="3024" y="1512"/>
                  </a:lnTo>
                  <a:lnTo>
                    <a:pt x="3034" y="1511"/>
                  </a:lnTo>
                  <a:lnTo>
                    <a:pt x="3043" y="1509"/>
                  </a:lnTo>
                  <a:lnTo>
                    <a:pt x="3053" y="1509"/>
                  </a:lnTo>
                  <a:lnTo>
                    <a:pt x="3063" y="1509"/>
                  </a:lnTo>
                  <a:lnTo>
                    <a:pt x="3073" y="1510"/>
                  </a:lnTo>
                  <a:lnTo>
                    <a:pt x="3073" y="1510"/>
                  </a:lnTo>
                  <a:lnTo>
                    <a:pt x="3086" y="1512"/>
                  </a:lnTo>
                  <a:lnTo>
                    <a:pt x="3098" y="1515"/>
                  </a:lnTo>
                  <a:lnTo>
                    <a:pt x="3109" y="1520"/>
                  </a:lnTo>
                  <a:lnTo>
                    <a:pt x="3120" y="1526"/>
                  </a:lnTo>
                  <a:lnTo>
                    <a:pt x="3132" y="1533"/>
                  </a:lnTo>
                  <a:lnTo>
                    <a:pt x="3143" y="1542"/>
                  </a:lnTo>
                  <a:lnTo>
                    <a:pt x="3153" y="1552"/>
                  </a:lnTo>
                  <a:lnTo>
                    <a:pt x="3164" y="1562"/>
                  </a:lnTo>
                  <a:lnTo>
                    <a:pt x="3185" y="1584"/>
                  </a:lnTo>
                  <a:lnTo>
                    <a:pt x="3208" y="1608"/>
                  </a:lnTo>
                  <a:lnTo>
                    <a:pt x="3232" y="1634"/>
                  </a:lnTo>
                  <a:lnTo>
                    <a:pt x="3259" y="1660"/>
                  </a:lnTo>
                  <a:lnTo>
                    <a:pt x="3273" y="1673"/>
                  </a:lnTo>
                  <a:lnTo>
                    <a:pt x="3288" y="1686"/>
                  </a:lnTo>
                  <a:lnTo>
                    <a:pt x="3304" y="1699"/>
                  </a:lnTo>
                  <a:lnTo>
                    <a:pt x="3321" y="1711"/>
                  </a:lnTo>
                  <a:lnTo>
                    <a:pt x="3340" y="1723"/>
                  </a:lnTo>
                  <a:lnTo>
                    <a:pt x="3359" y="1734"/>
                  </a:lnTo>
                  <a:lnTo>
                    <a:pt x="3379" y="1744"/>
                  </a:lnTo>
                  <a:lnTo>
                    <a:pt x="3402" y="1754"/>
                  </a:lnTo>
                  <a:lnTo>
                    <a:pt x="3425" y="1762"/>
                  </a:lnTo>
                  <a:lnTo>
                    <a:pt x="3450" y="1770"/>
                  </a:lnTo>
                  <a:lnTo>
                    <a:pt x="3477" y="1777"/>
                  </a:lnTo>
                  <a:lnTo>
                    <a:pt x="3505" y="1782"/>
                  </a:lnTo>
                  <a:lnTo>
                    <a:pt x="3536" y="1787"/>
                  </a:lnTo>
                  <a:lnTo>
                    <a:pt x="3567" y="1789"/>
                  </a:lnTo>
                  <a:lnTo>
                    <a:pt x="3601" y="1791"/>
                  </a:lnTo>
                  <a:lnTo>
                    <a:pt x="3636" y="1790"/>
                  </a:lnTo>
                  <a:lnTo>
                    <a:pt x="3636" y="1790"/>
                  </a:lnTo>
                  <a:lnTo>
                    <a:pt x="3654" y="1789"/>
                  </a:lnTo>
                  <a:lnTo>
                    <a:pt x="3671" y="1788"/>
                  </a:lnTo>
                  <a:lnTo>
                    <a:pt x="3688" y="1785"/>
                  </a:lnTo>
                  <a:lnTo>
                    <a:pt x="3703" y="1782"/>
                  </a:lnTo>
                  <a:lnTo>
                    <a:pt x="3719" y="1777"/>
                  </a:lnTo>
                  <a:lnTo>
                    <a:pt x="3734" y="1772"/>
                  </a:lnTo>
                  <a:lnTo>
                    <a:pt x="3748" y="1767"/>
                  </a:lnTo>
                  <a:lnTo>
                    <a:pt x="3762" y="1760"/>
                  </a:lnTo>
                  <a:lnTo>
                    <a:pt x="3776" y="1753"/>
                  </a:lnTo>
                  <a:lnTo>
                    <a:pt x="3789" y="1745"/>
                  </a:lnTo>
                  <a:lnTo>
                    <a:pt x="3802" y="1737"/>
                  </a:lnTo>
                  <a:lnTo>
                    <a:pt x="3815" y="1728"/>
                  </a:lnTo>
                  <a:lnTo>
                    <a:pt x="3826" y="1718"/>
                  </a:lnTo>
                  <a:lnTo>
                    <a:pt x="3837" y="1708"/>
                  </a:lnTo>
                  <a:lnTo>
                    <a:pt x="3848" y="1697"/>
                  </a:lnTo>
                  <a:lnTo>
                    <a:pt x="3858" y="1686"/>
                  </a:lnTo>
                  <a:lnTo>
                    <a:pt x="3868" y="1673"/>
                  </a:lnTo>
                  <a:lnTo>
                    <a:pt x="3877" y="1661"/>
                  </a:lnTo>
                  <a:lnTo>
                    <a:pt x="3886" y="1648"/>
                  </a:lnTo>
                  <a:lnTo>
                    <a:pt x="3894" y="1635"/>
                  </a:lnTo>
                  <a:lnTo>
                    <a:pt x="3902" y="1622"/>
                  </a:lnTo>
                  <a:lnTo>
                    <a:pt x="3909" y="1608"/>
                  </a:lnTo>
                  <a:lnTo>
                    <a:pt x="3922" y="1579"/>
                  </a:lnTo>
                  <a:lnTo>
                    <a:pt x="3934" y="1549"/>
                  </a:lnTo>
                  <a:lnTo>
                    <a:pt x="3943" y="1517"/>
                  </a:lnTo>
                  <a:lnTo>
                    <a:pt x="3950" y="1486"/>
                  </a:lnTo>
                  <a:lnTo>
                    <a:pt x="3955" y="1454"/>
                  </a:lnTo>
                  <a:lnTo>
                    <a:pt x="3958" y="1421"/>
                  </a:lnTo>
                  <a:lnTo>
                    <a:pt x="3959" y="1387"/>
                  </a:lnTo>
                  <a:lnTo>
                    <a:pt x="3957" y="1354"/>
                  </a:lnTo>
                  <a:lnTo>
                    <a:pt x="3954" y="1322"/>
                  </a:lnTo>
                  <a:lnTo>
                    <a:pt x="3948" y="1290"/>
                  </a:lnTo>
                  <a:lnTo>
                    <a:pt x="3941" y="1257"/>
                  </a:lnTo>
                  <a:lnTo>
                    <a:pt x="3931" y="1226"/>
                  </a:lnTo>
                  <a:lnTo>
                    <a:pt x="3924" y="1211"/>
                  </a:lnTo>
                  <a:lnTo>
                    <a:pt x="3917" y="1197"/>
                  </a:lnTo>
                  <a:lnTo>
                    <a:pt x="3910" y="1182"/>
                  </a:lnTo>
                  <a:lnTo>
                    <a:pt x="3903" y="1168"/>
                  </a:lnTo>
                  <a:lnTo>
                    <a:pt x="3895" y="1154"/>
                  </a:lnTo>
                  <a:lnTo>
                    <a:pt x="3886" y="1140"/>
                  </a:lnTo>
                  <a:lnTo>
                    <a:pt x="3877" y="1127"/>
                  </a:lnTo>
                  <a:lnTo>
                    <a:pt x="3868" y="1114"/>
                  </a:lnTo>
                  <a:lnTo>
                    <a:pt x="3857" y="1102"/>
                  </a:lnTo>
                  <a:lnTo>
                    <a:pt x="3846" y="1091"/>
                  </a:lnTo>
                  <a:lnTo>
                    <a:pt x="3835" y="1080"/>
                  </a:lnTo>
                  <a:lnTo>
                    <a:pt x="3823" y="1069"/>
                  </a:lnTo>
                  <a:lnTo>
                    <a:pt x="3810" y="1059"/>
                  </a:lnTo>
                  <a:lnTo>
                    <a:pt x="3797" y="1049"/>
                  </a:lnTo>
                  <a:lnTo>
                    <a:pt x="3783" y="1040"/>
                  </a:lnTo>
                  <a:lnTo>
                    <a:pt x="3768" y="1032"/>
                  </a:lnTo>
                  <a:lnTo>
                    <a:pt x="3753" y="1024"/>
                  </a:lnTo>
                  <a:lnTo>
                    <a:pt x="3738" y="1017"/>
                  </a:lnTo>
                  <a:lnTo>
                    <a:pt x="3738" y="1017"/>
                  </a:lnTo>
                  <a:lnTo>
                    <a:pt x="3717" y="1008"/>
                  </a:lnTo>
                  <a:lnTo>
                    <a:pt x="3697" y="1001"/>
                  </a:lnTo>
                  <a:lnTo>
                    <a:pt x="3676" y="996"/>
                  </a:lnTo>
                  <a:lnTo>
                    <a:pt x="3655" y="991"/>
                  </a:lnTo>
                  <a:lnTo>
                    <a:pt x="3635" y="988"/>
                  </a:lnTo>
                  <a:lnTo>
                    <a:pt x="3615" y="986"/>
                  </a:lnTo>
                  <a:lnTo>
                    <a:pt x="3595" y="984"/>
                  </a:lnTo>
                  <a:lnTo>
                    <a:pt x="3575" y="984"/>
                  </a:lnTo>
                  <a:lnTo>
                    <a:pt x="3556" y="984"/>
                  </a:lnTo>
                  <a:lnTo>
                    <a:pt x="3537" y="985"/>
                  </a:lnTo>
                  <a:lnTo>
                    <a:pt x="3516" y="987"/>
                  </a:lnTo>
                  <a:lnTo>
                    <a:pt x="3497" y="989"/>
                  </a:lnTo>
                  <a:lnTo>
                    <a:pt x="3460" y="996"/>
                  </a:lnTo>
                  <a:lnTo>
                    <a:pt x="3423" y="1004"/>
                  </a:lnTo>
                  <a:lnTo>
                    <a:pt x="3385" y="1015"/>
                  </a:lnTo>
                  <a:lnTo>
                    <a:pt x="3350" y="1025"/>
                  </a:lnTo>
                  <a:lnTo>
                    <a:pt x="3282" y="1047"/>
                  </a:lnTo>
                  <a:lnTo>
                    <a:pt x="3249" y="1058"/>
                  </a:lnTo>
                  <a:lnTo>
                    <a:pt x="3217" y="1067"/>
                  </a:lnTo>
                  <a:lnTo>
                    <a:pt x="3187" y="1075"/>
                  </a:lnTo>
                  <a:lnTo>
                    <a:pt x="3158" y="1080"/>
                  </a:lnTo>
                  <a:lnTo>
                    <a:pt x="3144" y="1082"/>
                  </a:lnTo>
                  <a:lnTo>
                    <a:pt x="3130" y="1084"/>
                  </a:lnTo>
                  <a:lnTo>
                    <a:pt x="3115" y="1084"/>
                  </a:lnTo>
                  <a:lnTo>
                    <a:pt x="3102" y="1084"/>
                  </a:lnTo>
                  <a:lnTo>
                    <a:pt x="3089" y="1083"/>
                  </a:lnTo>
                  <a:lnTo>
                    <a:pt x="3076" y="1081"/>
                  </a:lnTo>
                  <a:lnTo>
                    <a:pt x="3064" y="1078"/>
                  </a:lnTo>
                  <a:lnTo>
                    <a:pt x="3052" y="1074"/>
                  </a:lnTo>
                  <a:lnTo>
                    <a:pt x="3040" y="1069"/>
                  </a:lnTo>
                  <a:lnTo>
                    <a:pt x="3029" y="1062"/>
                  </a:lnTo>
                  <a:lnTo>
                    <a:pt x="3018" y="1055"/>
                  </a:lnTo>
                  <a:lnTo>
                    <a:pt x="3008" y="1046"/>
                  </a:lnTo>
                  <a:lnTo>
                    <a:pt x="2998" y="1036"/>
                  </a:lnTo>
                  <a:lnTo>
                    <a:pt x="2987" y="1024"/>
                  </a:lnTo>
                  <a:lnTo>
                    <a:pt x="2977" y="1011"/>
                  </a:lnTo>
                  <a:lnTo>
                    <a:pt x="2968" y="995"/>
                  </a:lnTo>
                  <a:lnTo>
                    <a:pt x="2960" y="979"/>
                  </a:lnTo>
                  <a:lnTo>
                    <a:pt x="2952" y="961"/>
                  </a:lnTo>
                  <a:lnTo>
                    <a:pt x="2944" y="941"/>
                  </a:lnTo>
                  <a:lnTo>
                    <a:pt x="2936" y="920"/>
                  </a:lnTo>
                  <a:lnTo>
                    <a:pt x="2929" y="897"/>
                  </a:lnTo>
                  <a:lnTo>
                    <a:pt x="2923" y="871"/>
                  </a:lnTo>
                  <a:lnTo>
                    <a:pt x="2917" y="844"/>
                  </a:lnTo>
                  <a:lnTo>
                    <a:pt x="2911" y="815"/>
                  </a:lnTo>
                  <a:lnTo>
                    <a:pt x="2906" y="783"/>
                  </a:lnTo>
                  <a:lnTo>
                    <a:pt x="2901" y="750"/>
                  </a:lnTo>
                  <a:lnTo>
                    <a:pt x="2896" y="714"/>
                  </a:lnTo>
                  <a:lnTo>
                    <a:pt x="2892" y="676"/>
                  </a:lnTo>
                  <a:lnTo>
                    <a:pt x="2889" y="636"/>
                  </a:lnTo>
                  <a:lnTo>
                    <a:pt x="2886" y="592"/>
                  </a:lnTo>
                  <a:lnTo>
                    <a:pt x="2884" y="547"/>
                  </a:lnTo>
                  <a:lnTo>
                    <a:pt x="2882" y="500"/>
                  </a:lnTo>
                  <a:lnTo>
                    <a:pt x="2882" y="500"/>
                  </a:lnTo>
                  <a:lnTo>
                    <a:pt x="2879" y="388"/>
                  </a:lnTo>
                  <a:lnTo>
                    <a:pt x="2877" y="269"/>
                  </a:lnTo>
                  <a:lnTo>
                    <a:pt x="2877" y="146"/>
                  </a:lnTo>
                  <a:lnTo>
                    <a:pt x="2878" y="20"/>
                  </a:lnTo>
                  <a:lnTo>
                    <a:pt x="1897" y="0"/>
                  </a:lnTo>
                  <a:lnTo>
                    <a:pt x="1897" y="0"/>
                  </a:lnTo>
                  <a:lnTo>
                    <a:pt x="1869" y="1"/>
                  </a:lnTo>
                  <a:lnTo>
                    <a:pt x="1842" y="4"/>
                  </a:lnTo>
                  <a:lnTo>
                    <a:pt x="1814" y="9"/>
                  </a:lnTo>
                  <a:lnTo>
                    <a:pt x="1801" y="12"/>
                  </a:lnTo>
                  <a:lnTo>
                    <a:pt x="1788" y="16"/>
                  </a:lnTo>
                  <a:lnTo>
                    <a:pt x="1775" y="21"/>
                  </a:lnTo>
                  <a:lnTo>
                    <a:pt x="1762" y="26"/>
                  </a:lnTo>
                  <a:lnTo>
                    <a:pt x="1751" y="32"/>
                  </a:lnTo>
                  <a:lnTo>
                    <a:pt x="1740" y="39"/>
                  </a:lnTo>
                  <a:lnTo>
                    <a:pt x="1729" y="46"/>
                  </a:lnTo>
                  <a:lnTo>
                    <a:pt x="1719" y="54"/>
                  </a:lnTo>
                  <a:lnTo>
                    <a:pt x="1710" y="63"/>
                  </a:lnTo>
                  <a:lnTo>
                    <a:pt x="1702" y="73"/>
                  </a:lnTo>
                  <a:lnTo>
                    <a:pt x="1702" y="73"/>
                  </a:lnTo>
                  <a:lnTo>
                    <a:pt x="1693" y="85"/>
                  </a:lnTo>
                  <a:lnTo>
                    <a:pt x="1687" y="96"/>
                  </a:lnTo>
                  <a:lnTo>
                    <a:pt x="1682" y="107"/>
                  </a:lnTo>
                  <a:lnTo>
                    <a:pt x="1679" y="117"/>
                  </a:lnTo>
                  <a:lnTo>
                    <a:pt x="1678" y="128"/>
                  </a:lnTo>
                  <a:lnTo>
                    <a:pt x="1678" y="138"/>
                  </a:lnTo>
                  <a:lnTo>
                    <a:pt x="1680" y="148"/>
                  </a:lnTo>
                  <a:lnTo>
                    <a:pt x="1683" y="158"/>
                  </a:lnTo>
                  <a:lnTo>
                    <a:pt x="1687" y="169"/>
                  </a:lnTo>
                  <a:lnTo>
                    <a:pt x="1693" y="179"/>
                  </a:lnTo>
                  <a:lnTo>
                    <a:pt x="1706" y="201"/>
                  </a:lnTo>
                  <a:lnTo>
                    <a:pt x="1738" y="251"/>
                  </a:lnTo>
                  <a:lnTo>
                    <a:pt x="1738" y="251"/>
                  </a:lnTo>
                  <a:lnTo>
                    <a:pt x="1770" y="301"/>
                  </a:lnTo>
                  <a:lnTo>
                    <a:pt x="1806" y="358"/>
                  </a:lnTo>
                  <a:lnTo>
                    <a:pt x="1824" y="389"/>
                  </a:lnTo>
                  <a:lnTo>
                    <a:pt x="1841" y="420"/>
                  </a:lnTo>
                  <a:lnTo>
                    <a:pt x="1858" y="453"/>
                  </a:lnTo>
                  <a:lnTo>
                    <a:pt x="1875" y="488"/>
                  </a:lnTo>
                  <a:lnTo>
                    <a:pt x="1890" y="523"/>
                  </a:lnTo>
                  <a:lnTo>
                    <a:pt x="1905" y="558"/>
                  </a:lnTo>
                  <a:lnTo>
                    <a:pt x="1919" y="594"/>
                  </a:lnTo>
                  <a:lnTo>
                    <a:pt x="1930" y="632"/>
                  </a:lnTo>
                  <a:lnTo>
                    <a:pt x="1939" y="669"/>
                  </a:lnTo>
                  <a:lnTo>
                    <a:pt x="1943" y="688"/>
                  </a:lnTo>
                  <a:lnTo>
                    <a:pt x="1946" y="707"/>
                  </a:lnTo>
                  <a:lnTo>
                    <a:pt x="1949" y="725"/>
                  </a:lnTo>
                  <a:lnTo>
                    <a:pt x="1950" y="745"/>
                  </a:lnTo>
                  <a:lnTo>
                    <a:pt x="1952" y="764"/>
                  </a:lnTo>
                  <a:lnTo>
                    <a:pt x="1952" y="783"/>
                  </a:lnTo>
                  <a:lnTo>
                    <a:pt x="1952" y="783"/>
                  </a:lnTo>
                  <a:lnTo>
                    <a:pt x="1952" y="812"/>
                  </a:lnTo>
                  <a:lnTo>
                    <a:pt x="1949" y="841"/>
                  </a:lnTo>
                  <a:lnTo>
                    <a:pt x="1946" y="868"/>
                  </a:lnTo>
                  <a:lnTo>
                    <a:pt x="1941" y="896"/>
                  </a:lnTo>
                  <a:lnTo>
                    <a:pt x="1935" y="922"/>
                  </a:lnTo>
                  <a:lnTo>
                    <a:pt x="1928" y="947"/>
                  </a:lnTo>
                  <a:lnTo>
                    <a:pt x="1919" y="971"/>
                  </a:lnTo>
                  <a:lnTo>
                    <a:pt x="1908" y="994"/>
                  </a:lnTo>
                  <a:lnTo>
                    <a:pt x="1898" y="1017"/>
                  </a:lnTo>
                  <a:lnTo>
                    <a:pt x="1886" y="1038"/>
                  </a:lnTo>
                  <a:lnTo>
                    <a:pt x="1873" y="1058"/>
                  </a:lnTo>
                  <a:lnTo>
                    <a:pt x="1859" y="1077"/>
                  </a:lnTo>
                  <a:lnTo>
                    <a:pt x="1844" y="1096"/>
                  </a:lnTo>
                  <a:lnTo>
                    <a:pt x="1828" y="1113"/>
                  </a:lnTo>
                  <a:lnTo>
                    <a:pt x="1811" y="1130"/>
                  </a:lnTo>
                  <a:lnTo>
                    <a:pt x="1794" y="1146"/>
                  </a:lnTo>
                  <a:lnTo>
                    <a:pt x="1775" y="1161"/>
                  </a:lnTo>
                  <a:lnTo>
                    <a:pt x="1756" y="1175"/>
                  </a:lnTo>
                  <a:lnTo>
                    <a:pt x="1736" y="1187"/>
                  </a:lnTo>
                  <a:lnTo>
                    <a:pt x="1716" y="1199"/>
                  </a:lnTo>
                  <a:lnTo>
                    <a:pt x="1696" y="1210"/>
                  </a:lnTo>
                  <a:lnTo>
                    <a:pt x="1674" y="1220"/>
                  </a:lnTo>
                  <a:lnTo>
                    <a:pt x="1653" y="1229"/>
                  </a:lnTo>
                  <a:lnTo>
                    <a:pt x="1629" y="1237"/>
                  </a:lnTo>
                  <a:lnTo>
                    <a:pt x="1607" y="1244"/>
                  </a:lnTo>
                  <a:lnTo>
                    <a:pt x="1584" y="1251"/>
                  </a:lnTo>
                  <a:lnTo>
                    <a:pt x="1561" y="1256"/>
                  </a:lnTo>
                  <a:lnTo>
                    <a:pt x="1538" y="1260"/>
                  </a:lnTo>
                  <a:lnTo>
                    <a:pt x="1513" y="1264"/>
                  </a:lnTo>
                  <a:lnTo>
                    <a:pt x="1489" y="1266"/>
                  </a:lnTo>
                  <a:lnTo>
                    <a:pt x="1465" y="1268"/>
                  </a:lnTo>
                  <a:lnTo>
                    <a:pt x="1442" y="1268"/>
                  </a:lnTo>
                  <a:lnTo>
                    <a:pt x="1418" y="1268"/>
                  </a:lnTo>
                  <a:lnTo>
                    <a:pt x="1394" y="1266"/>
                  </a:lnTo>
                  <a:lnTo>
                    <a:pt x="1369" y="1264"/>
                  </a:lnTo>
                  <a:lnTo>
                    <a:pt x="1345" y="1261"/>
                  </a:lnTo>
                  <a:lnTo>
                    <a:pt x="1322" y="1256"/>
                  </a:lnTo>
                  <a:lnTo>
                    <a:pt x="1299" y="1251"/>
                  </a:lnTo>
                  <a:lnTo>
                    <a:pt x="1276" y="1245"/>
                  </a:lnTo>
                  <a:lnTo>
                    <a:pt x="1253" y="1238"/>
                  </a:lnTo>
                  <a:lnTo>
                    <a:pt x="1230" y="1230"/>
                  </a:lnTo>
                  <a:lnTo>
                    <a:pt x="1208" y="1221"/>
                  </a:lnTo>
                  <a:lnTo>
                    <a:pt x="1186" y="1211"/>
                  </a:lnTo>
                  <a:lnTo>
                    <a:pt x="1165" y="1200"/>
                  </a:lnTo>
                  <a:lnTo>
                    <a:pt x="1145" y="1188"/>
                  </a:lnTo>
                  <a:lnTo>
                    <a:pt x="1125" y="1175"/>
                  </a:lnTo>
                  <a:lnTo>
                    <a:pt x="1105" y="1161"/>
                  </a:lnTo>
                  <a:lnTo>
                    <a:pt x="1086" y="1146"/>
                  </a:lnTo>
                  <a:lnTo>
                    <a:pt x="1068" y="1129"/>
                  </a:lnTo>
                  <a:lnTo>
                    <a:pt x="1051" y="1112"/>
                  </a:lnTo>
                  <a:lnTo>
                    <a:pt x="1035" y="1094"/>
                  </a:lnTo>
                  <a:lnTo>
                    <a:pt x="1020" y="1076"/>
                  </a:lnTo>
                  <a:lnTo>
                    <a:pt x="1006" y="1056"/>
                  </a:lnTo>
                  <a:lnTo>
                    <a:pt x="992" y="1035"/>
                  </a:lnTo>
                  <a:lnTo>
                    <a:pt x="979" y="1013"/>
                  </a:lnTo>
                  <a:lnTo>
                    <a:pt x="967" y="989"/>
                  </a:lnTo>
                  <a:lnTo>
                    <a:pt x="957" y="966"/>
                  </a:lnTo>
                  <a:lnTo>
                    <a:pt x="948" y="941"/>
                  </a:lnTo>
                  <a:lnTo>
                    <a:pt x="940" y="915"/>
                  </a:lnTo>
                  <a:lnTo>
                    <a:pt x="933" y="889"/>
                  </a:lnTo>
                  <a:lnTo>
                    <a:pt x="928" y="860"/>
                  </a:lnTo>
                  <a:lnTo>
                    <a:pt x="924" y="831"/>
                  </a:lnTo>
                  <a:lnTo>
                    <a:pt x="921" y="801"/>
                  </a:lnTo>
                  <a:lnTo>
                    <a:pt x="920" y="771"/>
                  </a:lnTo>
                  <a:lnTo>
                    <a:pt x="920" y="771"/>
                  </a:lnTo>
                  <a:lnTo>
                    <a:pt x="920" y="743"/>
                  </a:lnTo>
                  <a:lnTo>
                    <a:pt x="921" y="715"/>
                  </a:lnTo>
                  <a:lnTo>
                    <a:pt x="923" y="689"/>
                  </a:lnTo>
                  <a:lnTo>
                    <a:pt x="927" y="663"/>
                  </a:lnTo>
                  <a:lnTo>
                    <a:pt x="931" y="638"/>
                  </a:lnTo>
                  <a:lnTo>
                    <a:pt x="936" y="614"/>
                  </a:lnTo>
                  <a:lnTo>
                    <a:pt x="941" y="589"/>
                  </a:lnTo>
                  <a:lnTo>
                    <a:pt x="948" y="565"/>
                  </a:lnTo>
                  <a:lnTo>
                    <a:pt x="955" y="543"/>
                  </a:lnTo>
                  <a:lnTo>
                    <a:pt x="962" y="520"/>
                  </a:lnTo>
                  <a:lnTo>
                    <a:pt x="970" y="498"/>
                  </a:lnTo>
                  <a:lnTo>
                    <a:pt x="979" y="477"/>
                  </a:lnTo>
                  <a:lnTo>
                    <a:pt x="998" y="435"/>
                  </a:lnTo>
                  <a:lnTo>
                    <a:pt x="1017" y="396"/>
                  </a:lnTo>
                  <a:lnTo>
                    <a:pt x="1036" y="358"/>
                  </a:lnTo>
                  <a:lnTo>
                    <a:pt x="1056" y="321"/>
                  </a:lnTo>
                  <a:lnTo>
                    <a:pt x="1074" y="286"/>
                  </a:lnTo>
                  <a:lnTo>
                    <a:pt x="1092" y="252"/>
                  </a:lnTo>
                  <a:lnTo>
                    <a:pt x="1107" y="219"/>
                  </a:lnTo>
                  <a:lnTo>
                    <a:pt x="1121" y="186"/>
                  </a:lnTo>
                  <a:lnTo>
                    <a:pt x="1127" y="171"/>
                  </a:lnTo>
                  <a:lnTo>
                    <a:pt x="1132" y="155"/>
                  </a:lnTo>
                  <a:lnTo>
                    <a:pt x="1136" y="140"/>
                  </a:lnTo>
                  <a:lnTo>
                    <a:pt x="1139" y="125"/>
                  </a:lnTo>
                  <a:lnTo>
                    <a:pt x="1139" y="125"/>
                  </a:lnTo>
                  <a:lnTo>
                    <a:pt x="1139" y="120"/>
                  </a:lnTo>
                  <a:lnTo>
                    <a:pt x="1138" y="116"/>
                  </a:lnTo>
                  <a:lnTo>
                    <a:pt x="1136" y="111"/>
                  </a:lnTo>
                  <a:lnTo>
                    <a:pt x="1133" y="107"/>
                  </a:lnTo>
                  <a:lnTo>
                    <a:pt x="1129" y="103"/>
                  </a:lnTo>
                  <a:lnTo>
                    <a:pt x="1124" y="99"/>
                  </a:lnTo>
                  <a:lnTo>
                    <a:pt x="1110" y="91"/>
                  </a:lnTo>
                  <a:lnTo>
                    <a:pt x="1093" y="84"/>
                  </a:lnTo>
                  <a:lnTo>
                    <a:pt x="1073" y="78"/>
                  </a:lnTo>
                  <a:lnTo>
                    <a:pt x="1050" y="71"/>
                  </a:lnTo>
                  <a:lnTo>
                    <a:pt x="1024" y="66"/>
                  </a:lnTo>
                  <a:lnTo>
                    <a:pt x="996" y="61"/>
                  </a:lnTo>
                  <a:lnTo>
                    <a:pt x="964" y="57"/>
                  </a:lnTo>
                  <a:lnTo>
                    <a:pt x="931" y="53"/>
                  </a:lnTo>
                  <a:lnTo>
                    <a:pt x="896" y="49"/>
                  </a:lnTo>
                  <a:lnTo>
                    <a:pt x="821" y="43"/>
                  </a:lnTo>
                  <a:lnTo>
                    <a:pt x="744" y="38"/>
                  </a:lnTo>
                  <a:lnTo>
                    <a:pt x="664" y="35"/>
                  </a:lnTo>
                  <a:lnTo>
                    <a:pt x="585" y="33"/>
                  </a:lnTo>
                  <a:lnTo>
                    <a:pt x="507" y="31"/>
                  </a:lnTo>
                  <a:lnTo>
                    <a:pt x="434" y="30"/>
                  </a:lnTo>
                  <a:lnTo>
                    <a:pt x="312" y="30"/>
                  </a:lnTo>
                  <a:lnTo>
                    <a:pt x="233" y="30"/>
                  </a:lnTo>
                  <a:lnTo>
                    <a:pt x="233" y="30"/>
                  </a:lnTo>
                  <a:lnTo>
                    <a:pt x="106" y="31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1" name="Freeform: Shape 70"/>
            <p:cNvSpPr/>
            <p:nvPr/>
          </p:nvSpPr>
          <p:spPr bwMode="auto">
            <a:xfrm>
              <a:off x="4287304" y="3162805"/>
              <a:ext cx="616115" cy="836828"/>
            </a:xfrm>
            <a:custGeom>
              <a:avLst/>
              <a:gdLst>
                <a:gd name="T0" fmla="*/ 2322 w 2947"/>
                <a:gd name="T1" fmla="*/ 1161 h 4003"/>
                <a:gd name="T2" fmla="*/ 1897 w 2947"/>
                <a:gd name="T3" fmla="*/ 1111 h 4003"/>
                <a:gd name="T4" fmla="*/ 1751 w 2947"/>
                <a:gd name="T5" fmla="*/ 1041 h 4003"/>
                <a:gd name="T6" fmla="*/ 1714 w 2947"/>
                <a:gd name="T7" fmla="*/ 955 h 4003"/>
                <a:gd name="T8" fmla="*/ 1776 w 2947"/>
                <a:gd name="T9" fmla="*/ 811 h 4003"/>
                <a:gd name="T10" fmla="*/ 1911 w 2947"/>
                <a:gd name="T11" fmla="*/ 604 h 4003"/>
                <a:gd name="T12" fmla="*/ 1946 w 2947"/>
                <a:gd name="T13" fmla="*/ 386 h 4003"/>
                <a:gd name="T14" fmla="*/ 1899 w 2947"/>
                <a:gd name="T15" fmla="*/ 225 h 4003"/>
                <a:gd name="T16" fmla="*/ 1777 w 2947"/>
                <a:gd name="T17" fmla="*/ 94 h 4003"/>
                <a:gd name="T18" fmla="*/ 1609 w 2947"/>
                <a:gd name="T19" fmla="*/ 18 h 4003"/>
                <a:gd name="T20" fmla="*/ 1423 w 2947"/>
                <a:gd name="T21" fmla="*/ 2 h 4003"/>
                <a:gd name="T22" fmla="*/ 1246 w 2947"/>
                <a:gd name="T23" fmla="*/ 49 h 4003"/>
                <a:gd name="T24" fmla="*/ 1110 w 2947"/>
                <a:gd name="T25" fmla="*/ 164 h 4003"/>
                <a:gd name="T26" fmla="*/ 1041 w 2947"/>
                <a:gd name="T27" fmla="*/ 349 h 4003"/>
                <a:gd name="T28" fmla="*/ 1066 w 2947"/>
                <a:gd name="T29" fmla="*/ 549 h 4003"/>
                <a:gd name="T30" fmla="*/ 1203 w 2947"/>
                <a:gd name="T31" fmla="*/ 831 h 4003"/>
                <a:gd name="T32" fmla="*/ 1228 w 2947"/>
                <a:gd name="T33" fmla="*/ 982 h 4003"/>
                <a:gd name="T34" fmla="*/ 1179 w 2947"/>
                <a:gd name="T35" fmla="*/ 1045 h 4003"/>
                <a:gd name="T36" fmla="*/ 1048 w 2947"/>
                <a:gd name="T37" fmla="*/ 1083 h 4003"/>
                <a:gd name="T38" fmla="*/ 258 w 2947"/>
                <a:gd name="T39" fmla="*/ 1101 h 4003"/>
                <a:gd name="T40" fmla="*/ 8 w 2947"/>
                <a:gd name="T41" fmla="*/ 1645 h 4003"/>
                <a:gd name="T42" fmla="*/ 58 w 2947"/>
                <a:gd name="T43" fmla="*/ 1981 h 4003"/>
                <a:gd name="T44" fmla="*/ 121 w 2947"/>
                <a:gd name="T45" fmla="*/ 2083 h 4003"/>
                <a:gd name="T46" fmla="*/ 212 w 2947"/>
                <a:gd name="T47" fmla="*/ 2112 h 4003"/>
                <a:gd name="T48" fmla="*/ 488 w 2947"/>
                <a:gd name="T49" fmla="*/ 2031 h 4003"/>
                <a:gd name="T50" fmla="*/ 719 w 2947"/>
                <a:gd name="T51" fmla="*/ 2016 h 4003"/>
                <a:gd name="T52" fmla="*/ 865 w 2947"/>
                <a:gd name="T53" fmla="*/ 2065 h 4003"/>
                <a:gd name="T54" fmla="*/ 987 w 2947"/>
                <a:gd name="T55" fmla="*/ 2171 h 4003"/>
                <a:gd name="T56" fmla="*/ 1060 w 2947"/>
                <a:gd name="T57" fmla="*/ 2315 h 4003"/>
                <a:gd name="T58" fmla="*/ 1079 w 2947"/>
                <a:gd name="T59" fmla="*/ 2533 h 4003"/>
                <a:gd name="T60" fmla="*/ 1037 w 2947"/>
                <a:gd name="T61" fmla="*/ 2689 h 4003"/>
                <a:gd name="T62" fmla="*/ 947 w 2947"/>
                <a:gd name="T63" fmla="*/ 2817 h 4003"/>
                <a:gd name="T64" fmla="*/ 810 w 2947"/>
                <a:gd name="T65" fmla="*/ 2899 h 4003"/>
                <a:gd name="T66" fmla="*/ 613 w 2947"/>
                <a:gd name="T67" fmla="*/ 2915 h 4003"/>
                <a:gd name="T68" fmla="*/ 387 w 2947"/>
                <a:gd name="T69" fmla="*/ 2839 h 4003"/>
                <a:gd name="T70" fmla="*/ 186 w 2947"/>
                <a:gd name="T71" fmla="*/ 2658 h 4003"/>
                <a:gd name="T72" fmla="*/ 104 w 2947"/>
                <a:gd name="T73" fmla="*/ 2641 h 4003"/>
                <a:gd name="T74" fmla="*/ 28 w 2947"/>
                <a:gd name="T75" fmla="*/ 2765 h 4003"/>
                <a:gd name="T76" fmla="*/ 2 w 2947"/>
                <a:gd name="T77" fmla="*/ 3099 h 4003"/>
                <a:gd name="T78" fmla="*/ 2917 w 2947"/>
                <a:gd name="T79" fmla="*/ 4003 h 4003"/>
                <a:gd name="T80" fmla="*/ 2922 w 2947"/>
                <a:gd name="T81" fmla="*/ 3055 h 4003"/>
                <a:gd name="T82" fmla="*/ 2891 w 2947"/>
                <a:gd name="T83" fmla="*/ 2899 h 4003"/>
                <a:gd name="T84" fmla="*/ 2831 w 2947"/>
                <a:gd name="T85" fmla="*/ 2864 h 4003"/>
                <a:gd name="T86" fmla="*/ 2613 w 2947"/>
                <a:gd name="T87" fmla="*/ 2921 h 4003"/>
                <a:gd name="T88" fmla="*/ 2259 w 2947"/>
                <a:gd name="T89" fmla="*/ 3003 h 4003"/>
                <a:gd name="T90" fmla="*/ 2022 w 2947"/>
                <a:gd name="T91" fmla="*/ 2969 h 4003"/>
                <a:gd name="T92" fmla="*/ 1842 w 2947"/>
                <a:gd name="T93" fmla="*/ 2784 h 4003"/>
                <a:gd name="T94" fmla="*/ 1776 w 2947"/>
                <a:gd name="T95" fmla="*/ 2532 h 4003"/>
                <a:gd name="T96" fmla="*/ 1821 w 2947"/>
                <a:gd name="T97" fmla="*/ 2259 h 4003"/>
                <a:gd name="T98" fmla="*/ 1973 w 2947"/>
                <a:gd name="T99" fmla="*/ 2069 h 4003"/>
                <a:gd name="T100" fmla="*/ 2098 w 2947"/>
                <a:gd name="T101" fmla="*/ 2021 h 4003"/>
                <a:gd name="T102" fmla="*/ 2235 w 2947"/>
                <a:gd name="T103" fmla="*/ 2018 h 4003"/>
                <a:gd name="T104" fmla="*/ 2435 w 2947"/>
                <a:gd name="T105" fmla="*/ 2090 h 4003"/>
                <a:gd name="T106" fmla="*/ 2756 w 2947"/>
                <a:gd name="T107" fmla="*/ 2308 h 4003"/>
                <a:gd name="T108" fmla="*/ 2831 w 2947"/>
                <a:gd name="T109" fmla="*/ 2316 h 4003"/>
                <a:gd name="T110" fmla="*/ 2917 w 2947"/>
                <a:gd name="T111" fmla="*/ 2243 h 4003"/>
                <a:gd name="T112" fmla="*/ 2927 w 2947"/>
                <a:gd name="T113" fmla="*/ 1151 h 4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7" h="4003">
                  <a:moveTo>
                    <a:pt x="2927" y="1151"/>
                  </a:moveTo>
                  <a:lnTo>
                    <a:pt x="2927" y="1151"/>
                  </a:lnTo>
                  <a:lnTo>
                    <a:pt x="2801" y="1156"/>
                  </a:lnTo>
                  <a:lnTo>
                    <a:pt x="2719" y="1159"/>
                  </a:lnTo>
                  <a:lnTo>
                    <a:pt x="2628" y="1161"/>
                  </a:lnTo>
                  <a:lnTo>
                    <a:pt x="2529" y="1163"/>
                  </a:lnTo>
                  <a:lnTo>
                    <a:pt x="2427" y="1163"/>
                  </a:lnTo>
                  <a:lnTo>
                    <a:pt x="2375" y="1162"/>
                  </a:lnTo>
                  <a:lnTo>
                    <a:pt x="2322" y="1161"/>
                  </a:lnTo>
                  <a:lnTo>
                    <a:pt x="2270" y="1159"/>
                  </a:lnTo>
                  <a:lnTo>
                    <a:pt x="2219" y="1157"/>
                  </a:lnTo>
                  <a:lnTo>
                    <a:pt x="2168" y="1153"/>
                  </a:lnTo>
                  <a:lnTo>
                    <a:pt x="2118" y="1148"/>
                  </a:lnTo>
                  <a:lnTo>
                    <a:pt x="2069" y="1143"/>
                  </a:lnTo>
                  <a:lnTo>
                    <a:pt x="2023" y="1136"/>
                  </a:lnTo>
                  <a:lnTo>
                    <a:pt x="1979" y="1129"/>
                  </a:lnTo>
                  <a:lnTo>
                    <a:pt x="1936" y="1120"/>
                  </a:lnTo>
                  <a:lnTo>
                    <a:pt x="1897" y="1111"/>
                  </a:lnTo>
                  <a:lnTo>
                    <a:pt x="1861" y="1100"/>
                  </a:lnTo>
                  <a:lnTo>
                    <a:pt x="1844" y="1094"/>
                  </a:lnTo>
                  <a:lnTo>
                    <a:pt x="1828" y="1087"/>
                  </a:lnTo>
                  <a:lnTo>
                    <a:pt x="1813" y="1081"/>
                  </a:lnTo>
                  <a:lnTo>
                    <a:pt x="1798" y="1073"/>
                  </a:lnTo>
                  <a:lnTo>
                    <a:pt x="1784" y="1066"/>
                  </a:lnTo>
                  <a:lnTo>
                    <a:pt x="1772" y="1058"/>
                  </a:lnTo>
                  <a:lnTo>
                    <a:pt x="1761" y="1050"/>
                  </a:lnTo>
                  <a:lnTo>
                    <a:pt x="1751" y="1041"/>
                  </a:lnTo>
                  <a:lnTo>
                    <a:pt x="1742" y="1032"/>
                  </a:lnTo>
                  <a:lnTo>
                    <a:pt x="1734" y="1023"/>
                  </a:lnTo>
                  <a:lnTo>
                    <a:pt x="1728" y="1012"/>
                  </a:lnTo>
                  <a:lnTo>
                    <a:pt x="1722" y="1001"/>
                  </a:lnTo>
                  <a:lnTo>
                    <a:pt x="1718" y="991"/>
                  </a:lnTo>
                  <a:lnTo>
                    <a:pt x="1716" y="979"/>
                  </a:lnTo>
                  <a:lnTo>
                    <a:pt x="1714" y="968"/>
                  </a:lnTo>
                  <a:lnTo>
                    <a:pt x="1714" y="955"/>
                  </a:lnTo>
                  <a:lnTo>
                    <a:pt x="1714" y="955"/>
                  </a:lnTo>
                  <a:lnTo>
                    <a:pt x="1716" y="940"/>
                  </a:lnTo>
                  <a:lnTo>
                    <a:pt x="1719" y="924"/>
                  </a:lnTo>
                  <a:lnTo>
                    <a:pt x="1723" y="910"/>
                  </a:lnTo>
                  <a:lnTo>
                    <a:pt x="1728" y="895"/>
                  </a:lnTo>
                  <a:lnTo>
                    <a:pt x="1734" y="880"/>
                  </a:lnTo>
                  <a:lnTo>
                    <a:pt x="1741" y="866"/>
                  </a:lnTo>
                  <a:lnTo>
                    <a:pt x="1749" y="852"/>
                  </a:lnTo>
                  <a:lnTo>
                    <a:pt x="1757" y="838"/>
                  </a:lnTo>
                  <a:lnTo>
                    <a:pt x="1776" y="811"/>
                  </a:lnTo>
                  <a:lnTo>
                    <a:pt x="1797" y="783"/>
                  </a:lnTo>
                  <a:lnTo>
                    <a:pt x="1819" y="755"/>
                  </a:lnTo>
                  <a:lnTo>
                    <a:pt x="1841" y="724"/>
                  </a:lnTo>
                  <a:lnTo>
                    <a:pt x="1863" y="693"/>
                  </a:lnTo>
                  <a:lnTo>
                    <a:pt x="1873" y="677"/>
                  </a:lnTo>
                  <a:lnTo>
                    <a:pt x="1883" y="660"/>
                  </a:lnTo>
                  <a:lnTo>
                    <a:pt x="1893" y="642"/>
                  </a:lnTo>
                  <a:lnTo>
                    <a:pt x="1902" y="624"/>
                  </a:lnTo>
                  <a:lnTo>
                    <a:pt x="1911" y="604"/>
                  </a:lnTo>
                  <a:lnTo>
                    <a:pt x="1919" y="584"/>
                  </a:lnTo>
                  <a:lnTo>
                    <a:pt x="1926" y="563"/>
                  </a:lnTo>
                  <a:lnTo>
                    <a:pt x="1932" y="541"/>
                  </a:lnTo>
                  <a:lnTo>
                    <a:pt x="1938" y="518"/>
                  </a:lnTo>
                  <a:lnTo>
                    <a:pt x="1942" y="495"/>
                  </a:lnTo>
                  <a:lnTo>
                    <a:pt x="1945" y="469"/>
                  </a:lnTo>
                  <a:lnTo>
                    <a:pt x="1947" y="442"/>
                  </a:lnTo>
                  <a:lnTo>
                    <a:pt x="1947" y="415"/>
                  </a:lnTo>
                  <a:lnTo>
                    <a:pt x="1946" y="386"/>
                  </a:lnTo>
                  <a:lnTo>
                    <a:pt x="1946" y="386"/>
                  </a:lnTo>
                  <a:lnTo>
                    <a:pt x="1944" y="364"/>
                  </a:lnTo>
                  <a:lnTo>
                    <a:pt x="1941" y="341"/>
                  </a:lnTo>
                  <a:lnTo>
                    <a:pt x="1936" y="320"/>
                  </a:lnTo>
                  <a:lnTo>
                    <a:pt x="1931" y="300"/>
                  </a:lnTo>
                  <a:lnTo>
                    <a:pt x="1924" y="280"/>
                  </a:lnTo>
                  <a:lnTo>
                    <a:pt x="1917" y="261"/>
                  </a:lnTo>
                  <a:lnTo>
                    <a:pt x="1908" y="243"/>
                  </a:lnTo>
                  <a:lnTo>
                    <a:pt x="1899" y="225"/>
                  </a:lnTo>
                  <a:lnTo>
                    <a:pt x="1889" y="207"/>
                  </a:lnTo>
                  <a:lnTo>
                    <a:pt x="1877" y="190"/>
                  </a:lnTo>
                  <a:lnTo>
                    <a:pt x="1865" y="175"/>
                  </a:lnTo>
                  <a:lnTo>
                    <a:pt x="1853" y="159"/>
                  </a:lnTo>
                  <a:lnTo>
                    <a:pt x="1839" y="145"/>
                  </a:lnTo>
                  <a:lnTo>
                    <a:pt x="1825" y="131"/>
                  </a:lnTo>
                  <a:lnTo>
                    <a:pt x="1810" y="118"/>
                  </a:lnTo>
                  <a:lnTo>
                    <a:pt x="1793" y="105"/>
                  </a:lnTo>
                  <a:lnTo>
                    <a:pt x="1777" y="94"/>
                  </a:lnTo>
                  <a:lnTo>
                    <a:pt x="1760" y="82"/>
                  </a:lnTo>
                  <a:lnTo>
                    <a:pt x="1743" y="71"/>
                  </a:lnTo>
                  <a:lnTo>
                    <a:pt x="1725" y="61"/>
                  </a:lnTo>
                  <a:lnTo>
                    <a:pt x="1707" y="52"/>
                  </a:lnTo>
                  <a:lnTo>
                    <a:pt x="1688" y="44"/>
                  </a:lnTo>
                  <a:lnTo>
                    <a:pt x="1668" y="36"/>
                  </a:lnTo>
                  <a:lnTo>
                    <a:pt x="1648" y="29"/>
                  </a:lnTo>
                  <a:lnTo>
                    <a:pt x="1629" y="23"/>
                  </a:lnTo>
                  <a:lnTo>
                    <a:pt x="1609" y="18"/>
                  </a:lnTo>
                  <a:lnTo>
                    <a:pt x="1588" y="13"/>
                  </a:lnTo>
                  <a:lnTo>
                    <a:pt x="1568" y="9"/>
                  </a:lnTo>
                  <a:lnTo>
                    <a:pt x="1548" y="6"/>
                  </a:lnTo>
                  <a:lnTo>
                    <a:pt x="1526" y="3"/>
                  </a:lnTo>
                  <a:lnTo>
                    <a:pt x="1505" y="2"/>
                  </a:lnTo>
                  <a:lnTo>
                    <a:pt x="1485" y="1"/>
                  </a:lnTo>
                  <a:lnTo>
                    <a:pt x="1464" y="0"/>
                  </a:lnTo>
                  <a:lnTo>
                    <a:pt x="1443" y="1"/>
                  </a:lnTo>
                  <a:lnTo>
                    <a:pt x="1423" y="2"/>
                  </a:lnTo>
                  <a:lnTo>
                    <a:pt x="1401" y="4"/>
                  </a:lnTo>
                  <a:lnTo>
                    <a:pt x="1381" y="7"/>
                  </a:lnTo>
                  <a:lnTo>
                    <a:pt x="1361" y="11"/>
                  </a:lnTo>
                  <a:lnTo>
                    <a:pt x="1341" y="15"/>
                  </a:lnTo>
                  <a:lnTo>
                    <a:pt x="1322" y="20"/>
                  </a:lnTo>
                  <a:lnTo>
                    <a:pt x="1303" y="26"/>
                  </a:lnTo>
                  <a:lnTo>
                    <a:pt x="1284" y="33"/>
                  </a:lnTo>
                  <a:lnTo>
                    <a:pt x="1264" y="41"/>
                  </a:lnTo>
                  <a:lnTo>
                    <a:pt x="1246" y="49"/>
                  </a:lnTo>
                  <a:lnTo>
                    <a:pt x="1229" y="59"/>
                  </a:lnTo>
                  <a:lnTo>
                    <a:pt x="1212" y="69"/>
                  </a:lnTo>
                  <a:lnTo>
                    <a:pt x="1195" y="81"/>
                  </a:lnTo>
                  <a:lnTo>
                    <a:pt x="1180" y="92"/>
                  </a:lnTo>
                  <a:lnTo>
                    <a:pt x="1164" y="105"/>
                  </a:lnTo>
                  <a:lnTo>
                    <a:pt x="1150" y="118"/>
                  </a:lnTo>
                  <a:lnTo>
                    <a:pt x="1136" y="133"/>
                  </a:lnTo>
                  <a:lnTo>
                    <a:pt x="1122" y="148"/>
                  </a:lnTo>
                  <a:lnTo>
                    <a:pt x="1110" y="164"/>
                  </a:lnTo>
                  <a:lnTo>
                    <a:pt x="1098" y="181"/>
                  </a:lnTo>
                  <a:lnTo>
                    <a:pt x="1088" y="198"/>
                  </a:lnTo>
                  <a:lnTo>
                    <a:pt x="1078" y="218"/>
                  </a:lnTo>
                  <a:lnTo>
                    <a:pt x="1069" y="237"/>
                  </a:lnTo>
                  <a:lnTo>
                    <a:pt x="1061" y="258"/>
                  </a:lnTo>
                  <a:lnTo>
                    <a:pt x="1055" y="279"/>
                  </a:lnTo>
                  <a:lnTo>
                    <a:pt x="1049" y="301"/>
                  </a:lnTo>
                  <a:lnTo>
                    <a:pt x="1044" y="324"/>
                  </a:lnTo>
                  <a:lnTo>
                    <a:pt x="1041" y="349"/>
                  </a:lnTo>
                  <a:lnTo>
                    <a:pt x="1038" y="374"/>
                  </a:lnTo>
                  <a:lnTo>
                    <a:pt x="1037" y="399"/>
                  </a:lnTo>
                  <a:lnTo>
                    <a:pt x="1037" y="399"/>
                  </a:lnTo>
                  <a:lnTo>
                    <a:pt x="1038" y="424"/>
                  </a:lnTo>
                  <a:lnTo>
                    <a:pt x="1040" y="449"/>
                  </a:lnTo>
                  <a:lnTo>
                    <a:pt x="1045" y="474"/>
                  </a:lnTo>
                  <a:lnTo>
                    <a:pt x="1051" y="499"/>
                  </a:lnTo>
                  <a:lnTo>
                    <a:pt x="1058" y="524"/>
                  </a:lnTo>
                  <a:lnTo>
                    <a:pt x="1066" y="549"/>
                  </a:lnTo>
                  <a:lnTo>
                    <a:pt x="1076" y="574"/>
                  </a:lnTo>
                  <a:lnTo>
                    <a:pt x="1087" y="598"/>
                  </a:lnTo>
                  <a:lnTo>
                    <a:pt x="1098" y="624"/>
                  </a:lnTo>
                  <a:lnTo>
                    <a:pt x="1109" y="648"/>
                  </a:lnTo>
                  <a:lnTo>
                    <a:pt x="1135" y="695"/>
                  </a:lnTo>
                  <a:lnTo>
                    <a:pt x="1159" y="742"/>
                  </a:lnTo>
                  <a:lnTo>
                    <a:pt x="1182" y="788"/>
                  </a:lnTo>
                  <a:lnTo>
                    <a:pt x="1193" y="810"/>
                  </a:lnTo>
                  <a:lnTo>
                    <a:pt x="1203" y="831"/>
                  </a:lnTo>
                  <a:lnTo>
                    <a:pt x="1211" y="852"/>
                  </a:lnTo>
                  <a:lnTo>
                    <a:pt x="1219" y="872"/>
                  </a:lnTo>
                  <a:lnTo>
                    <a:pt x="1225" y="893"/>
                  </a:lnTo>
                  <a:lnTo>
                    <a:pt x="1229" y="912"/>
                  </a:lnTo>
                  <a:lnTo>
                    <a:pt x="1232" y="931"/>
                  </a:lnTo>
                  <a:lnTo>
                    <a:pt x="1233" y="948"/>
                  </a:lnTo>
                  <a:lnTo>
                    <a:pt x="1232" y="965"/>
                  </a:lnTo>
                  <a:lnTo>
                    <a:pt x="1230" y="974"/>
                  </a:lnTo>
                  <a:lnTo>
                    <a:pt x="1228" y="982"/>
                  </a:lnTo>
                  <a:lnTo>
                    <a:pt x="1225" y="989"/>
                  </a:lnTo>
                  <a:lnTo>
                    <a:pt x="1222" y="997"/>
                  </a:lnTo>
                  <a:lnTo>
                    <a:pt x="1218" y="1004"/>
                  </a:lnTo>
                  <a:lnTo>
                    <a:pt x="1214" y="1012"/>
                  </a:lnTo>
                  <a:lnTo>
                    <a:pt x="1208" y="1020"/>
                  </a:lnTo>
                  <a:lnTo>
                    <a:pt x="1202" y="1026"/>
                  </a:lnTo>
                  <a:lnTo>
                    <a:pt x="1195" y="1033"/>
                  </a:lnTo>
                  <a:lnTo>
                    <a:pt x="1188" y="1039"/>
                  </a:lnTo>
                  <a:lnTo>
                    <a:pt x="1179" y="1045"/>
                  </a:lnTo>
                  <a:lnTo>
                    <a:pt x="1170" y="1051"/>
                  </a:lnTo>
                  <a:lnTo>
                    <a:pt x="1160" y="1057"/>
                  </a:lnTo>
                  <a:lnTo>
                    <a:pt x="1149" y="1062"/>
                  </a:lnTo>
                  <a:lnTo>
                    <a:pt x="1149" y="1062"/>
                  </a:lnTo>
                  <a:lnTo>
                    <a:pt x="1136" y="1067"/>
                  </a:lnTo>
                  <a:lnTo>
                    <a:pt x="1118" y="1071"/>
                  </a:lnTo>
                  <a:lnTo>
                    <a:pt x="1098" y="1076"/>
                  </a:lnTo>
                  <a:lnTo>
                    <a:pt x="1074" y="1079"/>
                  </a:lnTo>
                  <a:lnTo>
                    <a:pt x="1048" y="1083"/>
                  </a:lnTo>
                  <a:lnTo>
                    <a:pt x="1018" y="1086"/>
                  </a:lnTo>
                  <a:lnTo>
                    <a:pt x="950" y="1091"/>
                  </a:lnTo>
                  <a:lnTo>
                    <a:pt x="875" y="1095"/>
                  </a:lnTo>
                  <a:lnTo>
                    <a:pt x="792" y="1098"/>
                  </a:lnTo>
                  <a:lnTo>
                    <a:pt x="704" y="1101"/>
                  </a:lnTo>
                  <a:lnTo>
                    <a:pt x="614" y="1102"/>
                  </a:lnTo>
                  <a:lnTo>
                    <a:pt x="522" y="1102"/>
                  </a:lnTo>
                  <a:lnTo>
                    <a:pt x="431" y="1103"/>
                  </a:lnTo>
                  <a:lnTo>
                    <a:pt x="258" y="1101"/>
                  </a:lnTo>
                  <a:lnTo>
                    <a:pt x="110" y="1099"/>
                  </a:lnTo>
                  <a:lnTo>
                    <a:pt x="1" y="1098"/>
                  </a:lnTo>
                  <a:lnTo>
                    <a:pt x="1" y="1098"/>
                  </a:lnTo>
                  <a:lnTo>
                    <a:pt x="0" y="1190"/>
                  </a:lnTo>
                  <a:lnTo>
                    <a:pt x="0" y="1297"/>
                  </a:lnTo>
                  <a:lnTo>
                    <a:pt x="1" y="1411"/>
                  </a:lnTo>
                  <a:lnTo>
                    <a:pt x="3" y="1529"/>
                  </a:lnTo>
                  <a:lnTo>
                    <a:pt x="5" y="1588"/>
                  </a:lnTo>
                  <a:lnTo>
                    <a:pt x="8" y="1645"/>
                  </a:lnTo>
                  <a:lnTo>
                    <a:pt x="11" y="1701"/>
                  </a:lnTo>
                  <a:lnTo>
                    <a:pt x="15" y="1754"/>
                  </a:lnTo>
                  <a:lnTo>
                    <a:pt x="20" y="1803"/>
                  </a:lnTo>
                  <a:lnTo>
                    <a:pt x="26" y="1849"/>
                  </a:lnTo>
                  <a:lnTo>
                    <a:pt x="33" y="1890"/>
                  </a:lnTo>
                  <a:lnTo>
                    <a:pt x="41" y="1925"/>
                  </a:lnTo>
                  <a:lnTo>
                    <a:pt x="41" y="1925"/>
                  </a:lnTo>
                  <a:lnTo>
                    <a:pt x="52" y="1964"/>
                  </a:lnTo>
                  <a:lnTo>
                    <a:pt x="58" y="1981"/>
                  </a:lnTo>
                  <a:lnTo>
                    <a:pt x="65" y="1997"/>
                  </a:lnTo>
                  <a:lnTo>
                    <a:pt x="71" y="2011"/>
                  </a:lnTo>
                  <a:lnTo>
                    <a:pt x="78" y="2025"/>
                  </a:lnTo>
                  <a:lnTo>
                    <a:pt x="84" y="2037"/>
                  </a:lnTo>
                  <a:lnTo>
                    <a:pt x="91" y="2048"/>
                  </a:lnTo>
                  <a:lnTo>
                    <a:pt x="99" y="2058"/>
                  </a:lnTo>
                  <a:lnTo>
                    <a:pt x="106" y="2068"/>
                  </a:lnTo>
                  <a:lnTo>
                    <a:pt x="113" y="2076"/>
                  </a:lnTo>
                  <a:lnTo>
                    <a:pt x="121" y="2083"/>
                  </a:lnTo>
                  <a:lnTo>
                    <a:pt x="129" y="2090"/>
                  </a:lnTo>
                  <a:lnTo>
                    <a:pt x="137" y="2096"/>
                  </a:lnTo>
                  <a:lnTo>
                    <a:pt x="146" y="2100"/>
                  </a:lnTo>
                  <a:lnTo>
                    <a:pt x="155" y="2104"/>
                  </a:lnTo>
                  <a:lnTo>
                    <a:pt x="163" y="2107"/>
                  </a:lnTo>
                  <a:lnTo>
                    <a:pt x="172" y="2109"/>
                  </a:lnTo>
                  <a:lnTo>
                    <a:pt x="182" y="2111"/>
                  </a:lnTo>
                  <a:lnTo>
                    <a:pt x="191" y="2112"/>
                  </a:lnTo>
                  <a:lnTo>
                    <a:pt x="212" y="2112"/>
                  </a:lnTo>
                  <a:lnTo>
                    <a:pt x="232" y="2110"/>
                  </a:lnTo>
                  <a:lnTo>
                    <a:pt x="254" y="2106"/>
                  </a:lnTo>
                  <a:lnTo>
                    <a:pt x="276" y="2100"/>
                  </a:lnTo>
                  <a:lnTo>
                    <a:pt x="299" y="2093"/>
                  </a:lnTo>
                  <a:lnTo>
                    <a:pt x="323" y="2084"/>
                  </a:lnTo>
                  <a:lnTo>
                    <a:pt x="375" y="2066"/>
                  </a:lnTo>
                  <a:lnTo>
                    <a:pt x="429" y="2048"/>
                  </a:lnTo>
                  <a:lnTo>
                    <a:pt x="457" y="2039"/>
                  </a:lnTo>
                  <a:lnTo>
                    <a:pt x="488" y="2031"/>
                  </a:lnTo>
                  <a:lnTo>
                    <a:pt x="518" y="2023"/>
                  </a:lnTo>
                  <a:lnTo>
                    <a:pt x="549" y="2017"/>
                  </a:lnTo>
                  <a:lnTo>
                    <a:pt x="581" y="2013"/>
                  </a:lnTo>
                  <a:lnTo>
                    <a:pt x="615" y="2010"/>
                  </a:lnTo>
                  <a:lnTo>
                    <a:pt x="648" y="2010"/>
                  </a:lnTo>
                  <a:lnTo>
                    <a:pt x="666" y="2010"/>
                  </a:lnTo>
                  <a:lnTo>
                    <a:pt x="683" y="2012"/>
                  </a:lnTo>
                  <a:lnTo>
                    <a:pt x="701" y="2014"/>
                  </a:lnTo>
                  <a:lnTo>
                    <a:pt x="719" y="2016"/>
                  </a:lnTo>
                  <a:lnTo>
                    <a:pt x="738" y="2020"/>
                  </a:lnTo>
                  <a:lnTo>
                    <a:pt x="756" y="2024"/>
                  </a:lnTo>
                  <a:lnTo>
                    <a:pt x="774" y="2029"/>
                  </a:lnTo>
                  <a:lnTo>
                    <a:pt x="793" y="2035"/>
                  </a:lnTo>
                  <a:lnTo>
                    <a:pt x="812" y="2041"/>
                  </a:lnTo>
                  <a:lnTo>
                    <a:pt x="831" y="2049"/>
                  </a:lnTo>
                  <a:lnTo>
                    <a:pt x="831" y="2049"/>
                  </a:lnTo>
                  <a:lnTo>
                    <a:pt x="849" y="2057"/>
                  </a:lnTo>
                  <a:lnTo>
                    <a:pt x="865" y="2065"/>
                  </a:lnTo>
                  <a:lnTo>
                    <a:pt x="882" y="2075"/>
                  </a:lnTo>
                  <a:lnTo>
                    <a:pt x="897" y="2084"/>
                  </a:lnTo>
                  <a:lnTo>
                    <a:pt x="912" y="2096"/>
                  </a:lnTo>
                  <a:lnTo>
                    <a:pt x="926" y="2107"/>
                  </a:lnTo>
                  <a:lnTo>
                    <a:pt x="940" y="2119"/>
                  </a:lnTo>
                  <a:lnTo>
                    <a:pt x="952" y="2131"/>
                  </a:lnTo>
                  <a:lnTo>
                    <a:pt x="965" y="2144"/>
                  </a:lnTo>
                  <a:lnTo>
                    <a:pt x="976" y="2158"/>
                  </a:lnTo>
                  <a:lnTo>
                    <a:pt x="987" y="2171"/>
                  </a:lnTo>
                  <a:lnTo>
                    <a:pt x="998" y="2186"/>
                  </a:lnTo>
                  <a:lnTo>
                    <a:pt x="1008" y="2201"/>
                  </a:lnTo>
                  <a:lnTo>
                    <a:pt x="1018" y="2216"/>
                  </a:lnTo>
                  <a:lnTo>
                    <a:pt x="1026" y="2232"/>
                  </a:lnTo>
                  <a:lnTo>
                    <a:pt x="1034" y="2248"/>
                  </a:lnTo>
                  <a:lnTo>
                    <a:pt x="1041" y="2265"/>
                  </a:lnTo>
                  <a:lnTo>
                    <a:pt x="1048" y="2281"/>
                  </a:lnTo>
                  <a:lnTo>
                    <a:pt x="1054" y="2298"/>
                  </a:lnTo>
                  <a:lnTo>
                    <a:pt x="1060" y="2315"/>
                  </a:lnTo>
                  <a:lnTo>
                    <a:pt x="1065" y="2333"/>
                  </a:lnTo>
                  <a:lnTo>
                    <a:pt x="1069" y="2350"/>
                  </a:lnTo>
                  <a:lnTo>
                    <a:pt x="1073" y="2369"/>
                  </a:lnTo>
                  <a:lnTo>
                    <a:pt x="1076" y="2387"/>
                  </a:lnTo>
                  <a:lnTo>
                    <a:pt x="1078" y="2405"/>
                  </a:lnTo>
                  <a:lnTo>
                    <a:pt x="1080" y="2423"/>
                  </a:lnTo>
                  <a:lnTo>
                    <a:pt x="1082" y="2459"/>
                  </a:lnTo>
                  <a:lnTo>
                    <a:pt x="1082" y="2496"/>
                  </a:lnTo>
                  <a:lnTo>
                    <a:pt x="1079" y="2533"/>
                  </a:lnTo>
                  <a:lnTo>
                    <a:pt x="1077" y="2551"/>
                  </a:lnTo>
                  <a:lnTo>
                    <a:pt x="1074" y="2568"/>
                  </a:lnTo>
                  <a:lnTo>
                    <a:pt x="1070" y="2586"/>
                  </a:lnTo>
                  <a:lnTo>
                    <a:pt x="1066" y="2604"/>
                  </a:lnTo>
                  <a:lnTo>
                    <a:pt x="1062" y="2622"/>
                  </a:lnTo>
                  <a:lnTo>
                    <a:pt x="1056" y="2639"/>
                  </a:lnTo>
                  <a:lnTo>
                    <a:pt x="1050" y="2656"/>
                  </a:lnTo>
                  <a:lnTo>
                    <a:pt x="1044" y="2672"/>
                  </a:lnTo>
                  <a:lnTo>
                    <a:pt x="1037" y="2689"/>
                  </a:lnTo>
                  <a:lnTo>
                    <a:pt x="1029" y="2705"/>
                  </a:lnTo>
                  <a:lnTo>
                    <a:pt x="1021" y="2720"/>
                  </a:lnTo>
                  <a:lnTo>
                    <a:pt x="1013" y="2735"/>
                  </a:lnTo>
                  <a:lnTo>
                    <a:pt x="1003" y="2750"/>
                  </a:lnTo>
                  <a:lnTo>
                    <a:pt x="992" y="2765"/>
                  </a:lnTo>
                  <a:lnTo>
                    <a:pt x="982" y="2779"/>
                  </a:lnTo>
                  <a:lnTo>
                    <a:pt x="971" y="2792"/>
                  </a:lnTo>
                  <a:lnTo>
                    <a:pt x="959" y="2805"/>
                  </a:lnTo>
                  <a:lnTo>
                    <a:pt x="947" y="2817"/>
                  </a:lnTo>
                  <a:lnTo>
                    <a:pt x="934" y="2829"/>
                  </a:lnTo>
                  <a:lnTo>
                    <a:pt x="921" y="2840"/>
                  </a:lnTo>
                  <a:lnTo>
                    <a:pt x="907" y="2850"/>
                  </a:lnTo>
                  <a:lnTo>
                    <a:pt x="892" y="2860"/>
                  </a:lnTo>
                  <a:lnTo>
                    <a:pt x="877" y="2869"/>
                  </a:lnTo>
                  <a:lnTo>
                    <a:pt x="861" y="2878"/>
                  </a:lnTo>
                  <a:lnTo>
                    <a:pt x="844" y="2885"/>
                  </a:lnTo>
                  <a:lnTo>
                    <a:pt x="828" y="2893"/>
                  </a:lnTo>
                  <a:lnTo>
                    <a:pt x="810" y="2899"/>
                  </a:lnTo>
                  <a:lnTo>
                    <a:pt x="792" y="2904"/>
                  </a:lnTo>
                  <a:lnTo>
                    <a:pt x="774" y="2909"/>
                  </a:lnTo>
                  <a:lnTo>
                    <a:pt x="755" y="2912"/>
                  </a:lnTo>
                  <a:lnTo>
                    <a:pt x="735" y="2915"/>
                  </a:lnTo>
                  <a:lnTo>
                    <a:pt x="714" y="2916"/>
                  </a:lnTo>
                  <a:lnTo>
                    <a:pt x="714" y="2916"/>
                  </a:lnTo>
                  <a:lnTo>
                    <a:pt x="679" y="2918"/>
                  </a:lnTo>
                  <a:lnTo>
                    <a:pt x="645" y="2917"/>
                  </a:lnTo>
                  <a:lnTo>
                    <a:pt x="613" y="2915"/>
                  </a:lnTo>
                  <a:lnTo>
                    <a:pt x="582" y="2911"/>
                  </a:lnTo>
                  <a:lnTo>
                    <a:pt x="553" y="2906"/>
                  </a:lnTo>
                  <a:lnTo>
                    <a:pt x="525" y="2900"/>
                  </a:lnTo>
                  <a:lnTo>
                    <a:pt x="499" y="2892"/>
                  </a:lnTo>
                  <a:lnTo>
                    <a:pt x="474" y="2883"/>
                  </a:lnTo>
                  <a:lnTo>
                    <a:pt x="450" y="2873"/>
                  </a:lnTo>
                  <a:lnTo>
                    <a:pt x="428" y="2863"/>
                  </a:lnTo>
                  <a:lnTo>
                    <a:pt x="407" y="2851"/>
                  </a:lnTo>
                  <a:lnTo>
                    <a:pt x="387" y="2839"/>
                  </a:lnTo>
                  <a:lnTo>
                    <a:pt x="368" y="2827"/>
                  </a:lnTo>
                  <a:lnTo>
                    <a:pt x="350" y="2814"/>
                  </a:lnTo>
                  <a:lnTo>
                    <a:pt x="333" y="2801"/>
                  </a:lnTo>
                  <a:lnTo>
                    <a:pt x="316" y="2788"/>
                  </a:lnTo>
                  <a:lnTo>
                    <a:pt x="287" y="2761"/>
                  </a:lnTo>
                  <a:lnTo>
                    <a:pt x="261" y="2734"/>
                  </a:lnTo>
                  <a:lnTo>
                    <a:pt x="216" y="2686"/>
                  </a:lnTo>
                  <a:lnTo>
                    <a:pt x="196" y="2667"/>
                  </a:lnTo>
                  <a:lnTo>
                    <a:pt x="186" y="2658"/>
                  </a:lnTo>
                  <a:lnTo>
                    <a:pt x="178" y="2651"/>
                  </a:lnTo>
                  <a:lnTo>
                    <a:pt x="169" y="2645"/>
                  </a:lnTo>
                  <a:lnTo>
                    <a:pt x="160" y="2640"/>
                  </a:lnTo>
                  <a:lnTo>
                    <a:pt x="152" y="2637"/>
                  </a:lnTo>
                  <a:lnTo>
                    <a:pt x="144" y="2636"/>
                  </a:lnTo>
                  <a:lnTo>
                    <a:pt x="144" y="2636"/>
                  </a:lnTo>
                  <a:lnTo>
                    <a:pt x="129" y="2635"/>
                  </a:lnTo>
                  <a:lnTo>
                    <a:pt x="116" y="2637"/>
                  </a:lnTo>
                  <a:lnTo>
                    <a:pt x="104" y="2641"/>
                  </a:lnTo>
                  <a:lnTo>
                    <a:pt x="92" y="2647"/>
                  </a:lnTo>
                  <a:lnTo>
                    <a:pt x="82" y="2654"/>
                  </a:lnTo>
                  <a:lnTo>
                    <a:pt x="72" y="2664"/>
                  </a:lnTo>
                  <a:lnTo>
                    <a:pt x="62" y="2676"/>
                  </a:lnTo>
                  <a:lnTo>
                    <a:pt x="54" y="2690"/>
                  </a:lnTo>
                  <a:lnTo>
                    <a:pt x="46" y="2706"/>
                  </a:lnTo>
                  <a:lnTo>
                    <a:pt x="39" y="2724"/>
                  </a:lnTo>
                  <a:lnTo>
                    <a:pt x="33" y="2743"/>
                  </a:lnTo>
                  <a:lnTo>
                    <a:pt x="28" y="2765"/>
                  </a:lnTo>
                  <a:lnTo>
                    <a:pt x="23" y="2789"/>
                  </a:lnTo>
                  <a:lnTo>
                    <a:pt x="18" y="2814"/>
                  </a:lnTo>
                  <a:lnTo>
                    <a:pt x="15" y="2840"/>
                  </a:lnTo>
                  <a:lnTo>
                    <a:pt x="11" y="2869"/>
                  </a:lnTo>
                  <a:lnTo>
                    <a:pt x="11" y="2869"/>
                  </a:lnTo>
                  <a:lnTo>
                    <a:pt x="8" y="2917"/>
                  </a:lnTo>
                  <a:lnTo>
                    <a:pt x="5" y="2971"/>
                  </a:lnTo>
                  <a:lnTo>
                    <a:pt x="3" y="3033"/>
                  </a:lnTo>
                  <a:lnTo>
                    <a:pt x="2" y="3099"/>
                  </a:lnTo>
                  <a:lnTo>
                    <a:pt x="2" y="3170"/>
                  </a:lnTo>
                  <a:lnTo>
                    <a:pt x="3" y="3244"/>
                  </a:lnTo>
                  <a:lnTo>
                    <a:pt x="5" y="3401"/>
                  </a:lnTo>
                  <a:lnTo>
                    <a:pt x="9" y="3562"/>
                  </a:lnTo>
                  <a:lnTo>
                    <a:pt x="14" y="3721"/>
                  </a:lnTo>
                  <a:lnTo>
                    <a:pt x="17" y="3870"/>
                  </a:lnTo>
                  <a:lnTo>
                    <a:pt x="20" y="4003"/>
                  </a:lnTo>
                  <a:lnTo>
                    <a:pt x="2917" y="4003"/>
                  </a:lnTo>
                  <a:lnTo>
                    <a:pt x="2917" y="4003"/>
                  </a:lnTo>
                  <a:lnTo>
                    <a:pt x="2919" y="3885"/>
                  </a:lnTo>
                  <a:lnTo>
                    <a:pt x="2921" y="3746"/>
                  </a:lnTo>
                  <a:lnTo>
                    <a:pt x="2923" y="3596"/>
                  </a:lnTo>
                  <a:lnTo>
                    <a:pt x="2925" y="3444"/>
                  </a:lnTo>
                  <a:lnTo>
                    <a:pt x="2926" y="3297"/>
                  </a:lnTo>
                  <a:lnTo>
                    <a:pt x="2926" y="3228"/>
                  </a:lnTo>
                  <a:lnTo>
                    <a:pt x="2925" y="3164"/>
                  </a:lnTo>
                  <a:lnTo>
                    <a:pt x="2924" y="3106"/>
                  </a:lnTo>
                  <a:lnTo>
                    <a:pt x="2922" y="3055"/>
                  </a:lnTo>
                  <a:lnTo>
                    <a:pt x="2919" y="3011"/>
                  </a:lnTo>
                  <a:lnTo>
                    <a:pt x="2915" y="2977"/>
                  </a:lnTo>
                  <a:lnTo>
                    <a:pt x="2915" y="2977"/>
                  </a:lnTo>
                  <a:lnTo>
                    <a:pt x="2910" y="2949"/>
                  </a:lnTo>
                  <a:lnTo>
                    <a:pt x="2907" y="2937"/>
                  </a:lnTo>
                  <a:lnTo>
                    <a:pt x="2903" y="2926"/>
                  </a:lnTo>
                  <a:lnTo>
                    <a:pt x="2900" y="2916"/>
                  </a:lnTo>
                  <a:lnTo>
                    <a:pt x="2896" y="2907"/>
                  </a:lnTo>
                  <a:lnTo>
                    <a:pt x="2891" y="2899"/>
                  </a:lnTo>
                  <a:lnTo>
                    <a:pt x="2886" y="2892"/>
                  </a:lnTo>
                  <a:lnTo>
                    <a:pt x="2881" y="2885"/>
                  </a:lnTo>
                  <a:lnTo>
                    <a:pt x="2875" y="2880"/>
                  </a:lnTo>
                  <a:lnTo>
                    <a:pt x="2868" y="2875"/>
                  </a:lnTo>
                  <a:lnTo>
                    <a:pt x="2862" y="2871"/>
                  </a:lnTo>
                  <a:lnTo>
                    <a:pt x="2855" y="2869"/>
                  </a:lnTo>
                  <a:lnTo>
                    <a:pt x="2847" y="2866"/>
                  </a:lnTo>
                  <a:lnTo>
                    <a:pt x="2839" y="2865"/>
                  </a:lnTo>
                  <a:lnTo>
                    <a:pt x="2831" y="2864"/>
                  </a:lnTo>
                  <a:lnTo>
                    <a:pt x="2821" y="2864"/>
                  </a:lnTo>
                  <a:lnTo>
                    <a:pt x="2812" y="2865"/>
                  </a:lnTo>
                  <a:lnTo>
                    <a:pt x="2791" y="2867"/>
                  </a:lnTo>
                  <a:lnTo>
                    <a:pt x="2768" y="2872"/>
                  </a:lnTo>
                  <a:lnTo>
                    <a:pt x="2742" y="2879"/>
                  </a:lnTo>
                  <a:lnTo>
                    <a:pt x="2713" y="2888"/>
                  </a:lnTo>
                  <a:lnTo>
                    <a:pt x="2683" y="2898"/>
                  </a:lnTo>
                  <a:lnTo>
                    <a:pt x="2613" y="2921"/>
                  </a:lnTo>
                  <a:lnTo>
                    <a:pt x="2613" y="2921"/>
                  </a:lnTo>
                  <a:lnTo>
                    <a:pt x="2553" y="2939"/>
                  </a:lnTo>
                  <a:lnTo>
                    <a:pt x="2494" y="2957"/>
                  </a:lnTo>
                  <a:lnTo>
                    <a:pt x="2433" y="2972"/>
                  </a:lnTo>
                  <a:lnTo>
                    <a:pt x="2404" y="2979"/>
                  </a:lnTo>
                  <a:lnTo>
                    <a:pt x="2375" y="2986"/>
                  </a:lnTo>
                  <a:lnTo>
                    <a:pt x="2345" y="2992"/>
                  </a:lnTo>
                  <a:lnTo>
                    <a:pt x="2316" y="2996"/>
                  </a:lnTo>
                  <a:lnTo>
                    <a:pt x="2287" y="3000"/>
                  </a:lnTo>
                  <a:lnTo>
                    <a:pt x="2259" y="3003"/>
                  </a:lnTo>
                  <a:lnTo>
                    <a:pt x="2231" y="3005"/>
                  </a:lnTo>
                  <a:lnTo>
                    <a:pt x="2202" y="3005"/>
                  </a:lnTo>
                  <a:lnTo>
                    <a:pt x="2175" y="3005"/>
                  </a:lnTo>
                  <a:lnTo>
                    <a:pt x="2148" y="3003"/>
                  </a:lnTo>
                  <a:lnTo>
                    <a:pt x="2122" y="2999"/>
                  </a:lnTo>
                  <a:lnTo>
                    <a:pt x="2096" y="2994"/>
                  </a:lnTo>
                  <a:lnTo>
                    <a:pt x="2070" y="2988"/>
                  </a:lnTo>
                  <a:lnTo>
                    <a:pt x="2045" y="2979"/>
                  </a:lnTo>
                  <a:lnTo>
                    <a:pt x="2022" y="2969"/>
                  </a:lnTo>
                  <a:lnTo>
                    <a:pt x="1998" y="2957"/>
                  </a:lnTo>
                  <a:lnTo>
                    <a:pt x="1976" y="2943"/>
                  </a:lnTo>
                  <a:lnTo>
                    <a:pt x="1954" y="2927"/>
                  </a:lnTo>
                  <a:lnTo>
                    <a:pt x="1933" y="2909"/>
                  </a:lnTo>
                  <a:lnTo>
                    <a:pt x="1913" y="2888"/>
                  </a:lnTo>
                  <a:lnTo>
                    <a:pt x="1894" y="2866"/>
                  </a:lnTo>
                  <a:lnTo>
                    <a:pt x="1876" y="2841"/>
                  </a:lnTo>
                  <a:lnTo>
                    <a:pt x="1859" y="2813"/>
                  </a:lnTo>
                  <a:lnTo>
                    <a:pt x="1842" y="2784"/>
                  </a:lnTo>
                  <a:lnTo>
                    <a:pt x="1827" y="2750"/>
                  </a:lnTo>
                  <a:lnTo>
                    <a:pt x="1814" y="2715"/>
                  </a:lnTo>
                  <a:lnTo>
                    <a:pt x="1814" y="2715"/>
                  </a:lnTo>
                  <a:lnTo>
                    <a:pt x="1804" y="2686"/>
                  </a:lnTo>
                  <a:lnTo>
                    <a:pt x="1794" y="2656"/>
                  </a:lnTo>
                  <a:lnTo>
                    <a:pt x="1788" y="2626"/>
                  </a:lnTo>
                  <a:lnTo>
                    <a:pt x="1782" y="2594"/>
                  </a:lnTo>
                  <a:lnTo>
                    <a:pt x="1778" y="2563"/>
                  </a:lnTo>
                  <a:lnTo>
                    <a:pt x="1776" y="2532"/>
                  </a:lnTo>
                  <a:lnTo>
                    <a:pt x="1775" y="2501"/>
                  </a:lnTo>
                  <a:lnTo>
                    <a:pt x="1775" y="2468"/>
                  </a:lnTo>
                  <a:lnTo>
                    <a:pt x="1777" y="2437"/>
                  </a:lnTo>
                  <a:lnTo>
                    <a:pt x="1781" y="2407"/>
                  </a:lnTo>
                  <a:lnTo>
                    <a:pt x="1785" y="2376"/>
                  </a:lnTo>
                  <a:lnTo>
                    <a:pt x="1792" y="2345"/>
                  </a:lnTo>
                  <a:lnTo>
                    <a:pt x="1800" y="2316"/>
                  </a:lnTo>
                  <a:lnTo>
                    <a:pt x="1810" y="2287"/>
                  </a:lnTo>
                  <a:lnTo>
                    <a:pt x="1821" y="2259"/>
                  </a:lnTo>
                  <a:lnTo>
                    <a:pt x="1833" y="2232"/>
                  </a:lnTo>
                  <a:lnTo>
                    <a:pt x="1846" y="2205"/>
                  </a:lnTo>
                  <a:lnTo>
                    <a:pt x="1862" y="2181"/>
                  </a:lnTo>
                  <a:lnTo>
                    <a:pt x="1878" y="2157"/>
                  </a:lnTo>
                  <a:lnTo>
                    <a:pt x="1897" y="2135"/>
                  </a:lnTo>
                  <a:lnTo>
                    <a:pt x="1916" y="2114"/>
                  </a:lnTo>
                  <a:lnTo>
                    <a:pt x="1938" y="2095"/>
                  </a:lnTo>
                  <a:lnTo>
                    <a:pt x="1961" y="2077"/>
                  </a:lnTo>
                  <a:lnTo>
                    <a:pt x="1973" y="2069"/>
                  </a:lnTo>
                  <a:lnTo>
                    <a:pt x="1985" y="2062"/>
                  </a:lnTo>
                  <a:lnTo>
                    <a:pt x="1998" y="2055"/>
                  </a:lnTo>
                  <a:lnTo>
                    <a:pt x="2011" y="2048"/>
                  </a:lnTo>
                  <a:lnTo>
                    <a:pt x="2024" y="2042"/>
                  </a:lnTo>
                  <a:lnTo>
                    <a:pt x="2038" y="2037"/>
                  </a:lnTo>
                  <a:lnTo>
                    <a:pt x="2052" y="2032"/>
                  </a:lnTo>
                  <a:lnTo>
                    <a:pt x="2067" y="2028"/>
                  </a:lnTo>
                  <a:lnTo>
                    <a:pt x="2083" y="2024"/>
                  </a:lnTo>
                  <a:lnTo>
                    <a:pt x="2098" y="2021"/>
                  </a:lnTo>
                  <a:lnTo>
                    <a:pt x="2114" y="2018"/>
                  </a:lnTo>
                  <a:lnTo>
                    <a:pt x="2130" y="2016"/>
                  </a:lnTo>
                  <a:lnTo>
                    <a:pt x="2146" y="2015"/>
                  </a:lnTo>
                  <a:lnTo>
                    <a:pt x="2163" y="2014"/>
                  </a:lnTo>
                  <a:lnTo>
                    <a:pt x="2180" y="2014"/>
                  </a:lnTo>
                  <a:lnTo>
                    <a:pt x="2198" y="2015"/>
                  </a:lnTo>
                  <a:lnTo>
                    <a:pt x="2217" y="2016"/>
                  </a:lnTo>
                  <a:lnTo>
                    <a:pt x="2235" y="2018"/>
                  </a:lnTo>
                  <a:lnTo>
                    <a:pt x="2235" y="2018"/>
                  </a:lnTo>
                  <a:lnTo>
                    <a:pt x="2257" y="2022"/>
                  </a:lnTo>
                  <a:lnTo>
                    <a:pt x="2279" y="2026"/>
                  </a:lnTo>
                  <a:lnTo>
                    <a:pt x="2301" y="2032"/>
                  </a:lnTo>
                  <a:lnTo>
                    <a:pt x="2324" y="2040"/>
                  </a:lnTo>
                  <a:lnTo>
                    <a:pt x="2347" y="2048"/>
                  </a:lnTo>
                  <a:lnTo>
                    <a:pt x="2369" y="2057"/>
                  </a:lnTo>
                  <a:lnTo>
                    <a:pt x="2391" y="2067"/>
                  </a:lnTo>
                  <a:lnTo>
                    <a:pt x="2413" y="2077"/>
                  </a:lnTo>
                  <a:lnTo>
                    <a:pt x="2435" y="2090"/>
                  </a:lnTo>
                  <a:lnTo>
                    <a:pt x="2456" y="2101"/>
                  </a:lnTo>
                  <a:lnTo>
                    <a:pt x="2499" y="2126"/>
                  </a:lnTo>
                  <a:lnTo>
                    <a:pt x="2540" y="2153"/>
                  </a:lnTo>
                  <a:lnTo>
                    <a:pt x="2579" y="2179"/>
                  </a:lnTo>
                  <a:lnTo>
                    <a:pt x="2617" y="2206"/>
                  </a:lnTo>
                  <a:lnTo>
                    <a:pt x="2651" y="2232"/>
                  </a:lnTo>
                  <a:lnTo>
                    <a:pt x="2710" y="2276"/>
                  </a:lnTo>
                  <a:lnTo>
                    <a:pt x="2735" y="2294"/>
                  </a:lnTo>
                  <a:lnTo>
                    <a:pt x="2756" y="2308"/>
                  </a:lnTo>
                  <a:lnTo>
                    <a:pt x="2772" y="2317"/>
                  </a:lnTo>
                  <a:lnTo>
                    <a:pt x="2778" y="2319"/>
                  </a:lnTo>
                  <a:lnTo>
                    <a:pt x="2783" y="2320"/>
                  </a:lnTo>
                  <a:lnTo>
                    <a:pt x="2783" y="2320"/>
                  </a:lnTo>
                  <a:lnTo>
                    <a:pt x="2794" y="2321"/>
                  </a:lnTo>
                  <a:lnTo>
                    <a:pt x="2804" y="2320"/>
                  </a:lnTo>
                  <a:lnTo>
                    <a:pt x="2813" y="2319"/>
                  </a:lnTo>
                  <a:lnTo>
                    <a:pt x="2822" y="2318"/>
                  </a:lnTo>
                  <a:lnTo>
                    <a:pt x="2831" y="2316"/>
                  </a:lnTo>
                  <a:lnTo>
                    <a:pt x="2840" y="2313"/>
                  </a:lnTo>
                  <a:lnTo>
                    <a:pt x="2848" y="2310"/>
                  </a:lnTo>
                  <a:lnTo>
                    <a:pt x="2856" y="2306"/>
                  </a:lnTo>
                  <a:lnTo>
                    <a:pt x="2863" y="2302"/>
                  </a:lnTo>
                  <a:lnTo>
                    <a:pt x="2870" y="2297"/>
                  </a:lnTo>
                  <a:lnTo>
                    <a:pt x="2885" y="2286"/>
                  </a:lnTo>
                  <a:lnTo>
                    <a:pt x="2897" y="2273"/>
                  </a:lnTo>
                  <a:lnTo>
                    <a:pt x="2907" y="2259"/>
                  </a:lnTo>
                  <a:lnTo>
                    <a:pt x="2917" y="2243"/>
                  </a:lnTo>
                  <a:lnTo>
                    <a:pt x="2925" y="2226"/>
                  </a:lnTo>
                  <a:lnTo>
                    <a:pt x="2931" y="2207"/>
                  </a:lnTo>
                  <a:lnTo>
                    <a:pt x="2937" y="2188"/>
                  </a:lnTo>
                  <a:lnTo>
                    <a:pt x="2941" y="2168"/>
                  </a:lnTo>
                  <a:lnTo>
                    <a:pt x="2944" y="2148"/>
                  </a:lnTo>
                  <a:lnTo>
                    <a:pt x="2946" y="2127"/>
                  </a:lnTo>
                  <a:lnTo>
                    <a:pt x="2947" y="2107"/>
                  </a:lnTo>
                  <a:lnTo>
                    <a:pt x="2927" y="1151"/>
                  </a:lnTo>
                  <a:lnTo>
                    <a:pt x="2927" y="1151"/>
                  </a:lnTo>
                  <a:close/>
                </a:path>
              </a:pathLst>
            </a:cu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2" name="Freeform: Shape 65"/>
            <p:cNvSpPr/>
            <p:nvPr/>
          </p:nvSpPr>
          <p:spPr bwMode="auto">
            <a:xfrm>
              <a:off x="4668062" y="3397117"/>
              <a:ext cx="1106704" cy="602516"/>
            </a:xfrm>
            <a:custGeom>
              <a:avLst/>
              <a:gdLst>
                <a:gd name="T0" fmla="*/ 4039 w 5287"/>
                <a:gd name="T1" fmla="*/ 2631 h 2879"/>
                <a:gd name="T2" fmla="*/ 4058 w 5287"/>
                <a:gd name="T3" fmla="*/ 1921 h 2879"/>
                <a:gd name="T4" fmla="*/ 4110 w 5287"/>
                <a:gd name="T5" fmla="*/ 1733 h 2879"/>
                <a:gd name="T6" fmla="*/ 4173 w 5287"/>
                <a:gd name="T7" fmla="*/ 1691 h 2879"/>
                <a:gd name="T8" fmla="*/ 4315 w 5287"/>
                <a:gd name="T9" fmla="*/ 1746 h 2879"/>
                <a:gd name="T10" fmla="*/ 4663 w 5287"/>
                <a:gd name="T11" fmla="*/ 1909 h 2879"/>
                <a:gd name="T12" fmla="*/ 4856 w 5287"/>
                <a:gd name="T13" fmla="*/ 1925 h 2879"/>
                <a:gd name="T14" fmla="*/ 5060 w 5287"/>
                <a:gd name="T15" fmla="*/ 1872 h 2879"/>
                <a:gd name="T16" fmla="*/ 5214 w 5287"/>
                <a:gd name="T17" fmla="*/ 1739 h 2879"/>
                <a:gd name="T18" fmla="*/ 5282 w 5287"/>
                <a:gd name="T19" fmla="*/ 1559 h 2879"/>
                <a:gd name="T20" fmla="*/ 5275 w 5287"/>
                <a:gd name="T21" fmla="*/ 1361 h 2879"/>
                <a:gd name="T22" fmla="*/ 5202 w 5287"/>
                <a:gd name="T23" fmla="*/ 1178 h 2879"/>
                <a:gd name="T24" fmla="*/ 5070 w 5287"/>
                <a:gd name="T25" fmla="*/ 1039 h 2879"/>
                <a:gd name="T26" fmla="*/ 4888 w 5287"/>
                <a:gd name="T27" fmla="*/ 976 h 2879"/>
                <a:gd name="T28" fmla="*/ 4702 w 5287"/>
                <a:gd name="T29" fmla="*/ 1003 h 2879"/>
                <a:gd name="T30" fmla="*/ 4344 w 5287"/>
                <a:gd name="T31" fmla="*/ 1187 h 2879"/>
                <a:gd name="T32" fmla="*/ 4199 w 5287"/>
                <a:gd name="T33" fmla="*/ 1245 h 2879"/>
                <a:gd name="T34" fmla="*/ 4106 w 5287"/>
                <a:gd name="T35" fmla="*/ 1212 h 2879"/>
                <a:gd name="T36" fmla="*/ 4016 w 5287"/>
                <a:gd name="T37" fmla="*/ 1059 h 2879"/>
                <a:gd name="T38" fmla="*/ 3354 w 5287"/>
                <a:gd name="T39" fmla="*/ 1 h 2879"/>
                <a:gd name="T40" fmla="*/ 3037 w 5287"/>
                <a:gd name="T41" fmla="*/ 34 h 2879"/>
                <a:gd name="T42" fmla="*/ 2982 w 5287"/>
                <a:gd name="T43" fmla="*/ 105 h 2879"/>
                <a:gd name="T44" fmla="*/ 3018 w 5287"/>
                <a:gd name="T45" fmla="*/ 269 h 2879"/>
                <a:gd name="T46" fmla="*/ 3188 w 5287"/>
                <a:gd name="T47" fmla="*/ 650 h 2879"/>
                <a:gd name="T48" fmla="*/ 3223 w 5287"/>
                <a:gd name="T49" fmla="*/ 869 h 2879"/>
                <a:gd name="T50" fmla="*/ 3169 w 5287"/>
                <a:gd name="T51" fmla="*/ 1071 h 2879"/>
                <a:gd name="T52" fmla="*/ 3048 w 5287"/>
                <a:gd name="T53" fmla="*/ 1228 h 2879"/>
                <a:gd name="T54" fmla="*/ 2893 w 5287"/>
                <a:gd name="T55" fmla="*/ 1332 h 2879"/>
                <a:gd name="T56" fmla="*/ 2714 w 5287"/>
                <a:gd name="T57" fmla="*/ 1388 h 2879"/>
                <a:gd name="T58" fmla="*/ 2531 w 5287"/>
                <a:gd name="T59" fmla="*/ 1392 h 2879"/>
                <a:gd name="T60" fmla="*/ 2359 w 5287"/>
                <a:gd name="T61" fmla="*/ 1339 h 2879"/>
                <a:gd name="T62" fmla="*/ 2218 w 5287"/>
                <a:gd name="T63" fmla="*/ 1227 h 2879"/>
                <a:gd name="T64" fmla="*/ 2126 w 5287"/>
                <a:gd name="T65" fmla="*/ 1052 h 2879"/>
                <a:gd name="T66" fmla="*/ 2096 w 5287"/>
                <a:gd name="T67" fmla="*/ 849 h 2879"/>
                <a:gd name="T68" fmla="*/ 2164 w 5287"/>
                <a:gd name="T69" fmla="*/ 519 h 2879"/>
                <a:gd name="T70" fmla="*/ 2335 w 5287"/>
                <a:gd name="T71" fmla="*/ 173 h 2879"/>
                <a:gd name="T72" fmla="*/ 2339 w 5287"/>
                <a:gd name="T73" fmla="*/ 81 h 2879"/>
                <a:gd name="T74" fmla="*/ 2286 w 5287"/>
                <a:gd name="T75" fmla="*/ 45 h 2879"/>
                <a:gd name="T76" fmla="*/ 1953 w 5287"/>
                <a:gd name="T77" fmla="*/ 8 h 2879"/>
                <a:gd name="T78" fmla="*/ 1171 w 5287"/>
                <a:gd name="T79" fmla="*/ 1002 h 2879"/>
                <a:gd name="T80" fmla="*/ 1122 w 5287"/>
                <a:gd name="T81" fmla="*/ 1165 h 2879"/>
                <a:gd name="T82" fmla="*/ 1003 w 5287"/>
                <a:gd name="T83" fmla="*/ 1243 h 2879"/>
                <a:gd name="T84" fmla="*/ 890 w 5287"/>
                <a:gd name="T85" fmla="*/ 1214 h 2879"/>
                <a:gd name="T86" fmla="*/ 623 w 5287"/>
                <a:gd name="T87" fmla="*/ 1027 h 2879"/>
                <a:gd name="T88" fmla="*/ 405 w 5287"/>
                <a:gd name="T89" fmla="*/ 942 h 2879"/>
                <a:gd name="T90" fmla="*/ 208 w 5287"/>
                <a:gd name="T91" fmla="*/ 970 h 2879"/>
                <a:gd name="T92" fmla="*/ 77 w 5287"/>
                <a:gd name="T93" fmla="*/ 1086 h 2879"/>
                <a:gd name="T94" fmla="*/ 10 w 5287"/>
                <a:gd name="T95" fmla="*/ 1260 h 2879"/>
                <a:gd name="T96" fmla="*/ 6 w 5287"/>
                <a:gd name="T97" fmla="*/ 1455 h 2879"/>
                <a:gd name="T98" fmla="*/ 64 w 5287"/>
                <a:gd name="T99" fmla="*/ 1640 h 2879"/>
                <a:gd name="T100" fmla="*/ 184 w 5287"/>
                <a:gd name="T101" fmla="*/ 1778 h 2879"/>
                <a:gd name="T102" fmla="*/ 365 w 5287"/>
                <a:gd name="T103" fmla="*/ 1836 h 2879"/>
                <a:gd name="T104" fmla="*/ 630 w 5287"/>
                <a:gd name="T105" fmla="*/ 1795 h 2879"/>
                <a:gd name="T106" fmla="*/ 990 w 5287"/>
                <a:gd name="T107" fmla="*/ 1694 h 2879"/>
                <a:gd name="T108" fmla="*/ 1099 w 5287"/>
                <a:gd name="T109" fmla="*/ 1728 h 2879"/>
                <a:gd name="T110" fmla="*/ 1142 w 5287"/>
                <a:gd name="T111" fmla="*/ 1867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87" h="2879">
                  <a:moveTo>
                    <a:pt x="1147" y="2430"/>
                  </a:moveTo>
                  <a:lnTo>
                    <a:pt x="1147" y="2430"/>
                  </a:lnTo>
                  <a:lnTo>
                    <a:pt x="1144" y="2639"/>
                  </a:lnTo>
                  <a:lnTo>
                    <a:pt x="1141" y="2879"/>
                  </a:lnTo>
                  <a:lnTo>
                    <a:pt x="4039" y="2879"/>
                  </a:lnTo>
                  <a:lnTo>
                    <a:pt x="4039" y="2879"/>
                  </a:lnTo>
                  <a:lnTo>
                    <a:pt x="4039" y="2820"/>
                  </a:lnTo>
                  <a:lnTo>
                    <a:pt x="4039" y="2760"/>
                  </a:lnTo>
                  <a:lnTo>
                    <a:pt x="4039" y="2631"/>
                  </a:lnTo>
                  <a:lnTo>
                    <a:pt x="4037" y="2497"/>
                  </a:lnTo>
                  <a:lnTo>
                    <a:pt x="4037" y="2360"/>
                  </a:lnTo>
                  <a:lnTo>
                    <a:pt x="4037" y="2291"/>
                  </a:lnTo>
                  <a:lnTo>
                    <a:pt x="4038" y="2225"/>
                  </a:lnTo>
                  <a:lnTo>
                    <a:pt x="4040" y="2158"/>
                  </a:lnTo>
                  <a:lnTo>
                    <a:pt x="4042" y="2095"/>
                  </a:lnTo>
                  <a:lnTo>
                    <a:pt x="4046" y="2034"/>
                  </a:lnTo>
                  <a:lnTo>
                    <a:pt x="4051" y="1975"/>
                  </a:lnTo>
                  <a:lnTo>
                    <a:pt x="4058" y="1921"/>
                  </a:lnTo>
                  <a:lnTo>
                    <a:pt x="4066" y="1869"/>
                  </a:lnTo>
                  <a:lnTo>
                    <a:pt x="4066" y="1869"/>
                  </a:lnTo>
                  <a:lnTo>
                    <a:pt x="4074" y="1830"/>
                  </a:lnTo>
                  <a:lnTo>
                    <a:pt x="4083" y="1796"/>
                  </a:lnTo>
                  <a:lnTo>
                    <a:pt x="4088" y="1781"/>
                  </a:lnTo>
                  <a:lnTo>
                    <a:pt x="4093" y="1768"/>
                  </a:lnTo>
                  <a:lnTo>
                    <a:pt x="4098" y="1754"/>
                  </a:lnTo>
                  <a:lnTo>
                    <a:pt x="4104" y="1743"/>
                  </a:lnTo>
                  <a:lnTo>
                    <a:pt x="4110" y="1733"/>
                  </a:lnTo>
                  <a:lnTo>
                    <a:pt x="4116" y="1725"/>
                  </a:lnTo>
                  <a:lnTo>
                    <a:pt x="4122" y="1717"/>
                  </a:lnTo>
                  <a:lnTo>
                    <a:pt x="4128" y="1710"/>
                  </a:lnTo>
                  <a:lnTo>
                    <a:pt x="4136" y="1705"/>
                  </a:lnTo>
                  <a:lnTo>
                    <a:pt x="4143" y="1700"/>
                  </a:lnTo>
                  <a:lnTo>
                    <a:pt x="4150" y="1697"/>
                  </a:lnTo>
                  <a:lnTo>
                    <a:pt x="4158" y="1694"/>
                  </a:lnTo>
                  <a:lnTo>
                    <a:pt x="4165" y="1692"/>
                  </a:lnTo>
                  <a:lnTo>
                    <a:pt x="4173" y="1691"/>
                  </a:lnTo>
                  <a:lnTo>
                    <a:pt x="4182" y="1691"/>
                  </a:lnTo>
                  <a:lnTo>
                    <a:pt x="4190" y="1692"/>
                  </a:lnTo>
                  <a:lnTo>
                    <a:pt x="4199" y="1693"/>
                  </a:lnTo>
                  <a:lnTo>
                    <a:pt x="4208" y="1695"/>
                  </a:lnTo>
                  <a:lnTo>
                    <a:pt x="4227" y="1701"/>
                  </a:lnTo>
                  <a:lnTo>
                    <a:pt x="4247" y="1710"/>
                  </a:lnTo>
                  <a:lnTo>
                    <a:pt x="4269" y="1720"/>
                  </a:lnTo>
                  <a:lnTo>
                    <a:pt x="4292" y="1732"/>
                  </a:lnTo>
                  <a:lnTo>
                    <a:pt x="4315" y="1746"/>
                  </a:lnTo>
                  <a:lnTo>
                    <a:pt x="4366" y="1777"/>
                  </a:lnTo>
                  <a:lnTo>
                    <a:pt x="4423" y="1810"/>
                  </a:lnTo>
                  <a:lnTo>
                    <a:pt x="4453" y="1826"/>
                  </a:lnTo>
                  <a:lnTo>
                    <a:pt x="4484" y="1842"/>
                  </a:lnTo>
                  <a:lnTo>
                    <a:pt x="4517" y="1858"/>
                  </a:lnTo>
                  <a:lnTo>
                    <a:pt x="4552" y="1873"/>
                  </a:lnTo>
                  <a:lnTo>
                    <a:pt x="4588" y="1886"/>
                  </a:lnTo>
                  <a:lnTo>
                    <a:pt x="4624" y="1898"/>
                  </a:lnTo>
                  <a:lnTo>
                    <a:pt x="4663" y="1909"/>
                  </a:lnTo>
                  <a:lnTo>
                    <a:pt x="4683" y="1914"/>
                  </a:lnTo>
                  <a:lnTo>
                    <a:pt x="4704" y="1917"/>
                  </a:lnTo>
                  <a:lnTo>
                    <a:pt x="4724" y="1921"/>
                  </a:lnTo>
                  <a:lnTo>
                    <a:pt x="4745" y="1923"/>
                  </a:lnTo>
                  <a:lnTo>
                    <a:pt x="4766" y="1925"/>
                  </a:lnTo>
                  <a:lnTo>
                    <a:pt x="4788" y="1926"/>
                  </a:lnTo>
                  <a:lnTo>
                    <a:pt x="4811" y="1927"/>
                  </a:lnTo>
                  <a:lnTo>
                    <a:pt x="4833" y="1926"/>
                  </a:lnTo>
                  <a:lnTo>
                    <a:pt x="4856" y="1925"/>
                  </a:lnTo>
                  <a:lnTo>
                    <a:pt x="4879" y="1923"/>
                  </a:lnTo>
                  <a:lnTo>
                    <a:pt x="4879" y="1923"/>
                  </a:lnTo>
                  <a:lnTo>
                    <a:pt x="4908" y="1919"/>
                  </a:lnTo>
                  <a:lnTo>
                    <a:pt x="4937" y="1914"/>
                  </a:lnTo>
                  <a:lnTo>
                    <a:pt x="4964" y="1908"/>
                  </a:lnTo>
                  <a:lnTo>
                    <a:pt x="4990" y="1901"/>
                  </a:lnTo>
                  <a:lnTo>
                    <a:pt x="5015" y="1891"/>
                  </a:lnTo>
                  <a:lnTo>
                    <a:pt x="5038" y="1882"/>
                  </a:lnTo>
                  <a:lnTo>
                    <a:pt x="5060" y="1872"/>
                  </a:lnTo>
                  <a:lnTo>
                    <a:pt x="5083" y="1860"/>
                  </a:lnTo>
                  <a:lnTo>
                    <a:pt x="5103" y="1848"/>
                  </a:lnTo>
                  <a:lnTo>
                    <a:pt x="5122" y="1835"/>
                  </a:lnTo>
                  <a:lnTo>
                    <a:pt x="5140" y="1821"/>
                  </a:lnTo>
                  <a:lnTo>
                    <a:pt x="5156" y="1806"/>
                  </a:lnTo>
                  <a:lnTo>
                    <a:pt x="5172" y="1790"/>
                  </a:lnTo>
                  <a:lnTo>
                    <a:pt x="5187" y="1774"/>
                  </a:lnTo>
                  <a:lnTo>
                    <a:pt x="5200" y="1756"/>
                  </a:lnTo>
                  <a:lnTo>
                    <a:pt x="5214" y="1739"/>
                  </a:lnTo>
                  <a:lnTo>
                    <a:pt x="5225" y="1721"/>
                  </a:lnTo>
                  <a:lnTo>
                    <a:pt x="5236" y="1702"/>
                  </a:lnTo>
                  <a:lnTo>
                    <a:pt x="5245" y="1683"/>
                  </a:lnTo>
                  <a:lnTo>
                    <a:pt x="5254" y="1663"/>
                  </a:lnTo>
                  <a:lnTo>
                    <a:pt x="5261" y="1643"/>
                  </a:lnTo>
                  <a:lnTo>
                    <a:pt x="5268" y="1622"/>
                  </a:lnTo>
                  <a:lnTo>
                    <a:pt x="5273" y="1601"/>
                  </a:lnTo>
                  <a:lnTo>
                    <a:pt x="5278" y="1580"/>
                  </a:lnTo>
                  <a:lnTo>
                    <a:pt x="5282" y="1559"/>
                  </a:lnTo>
                  <a:lnTo>
                    <a:pt x="5284" y="1537"/>
                  </a:lnTo>
                  <a:lnTo>
                    <a:pt x="5286" y="1515"/>
                  </a:lnTo>
                  <a:lnTo>
                    <a:pt x="5287" y="1493"/>
                  </a:lnTo>
                  <a:lnTo>
                    <a:pt x="5287" y="1471"/>
                  </a:lnTo>
                  <a:lnTo>
                    <a:pt x="5287" y="1449"/>
                  </a:lnTo>
                  <a:lnTo>
                    <a:pt x="5285" y="1427"/>
                  </a:lnTo>
                  <a:lnTo>
                    <a:pt x="5282" y="1405"/>
                  </a:lnTo>
                  <a:lnTo>
                    <a:pt x="5279" y="1383"/>
                  </a:lnTo>
                  <a:lnTo>
                    <a:pt x="5275" y="1361"/>
                  </a:lnTo>
                  <a:lnTo>
                    <a:pt x="5270" y="1339"/>
                  </a:lnTo>
                  <a:lnTo>
                    <a:pt x="5264" y="1318"/>
                  </a:lnTo>
                  <a:lnTo>
                    <a:pt x="5257" y="1297"/>
                  </a:lnTo>
                  <a:lnTo>
                    <a:pt x="5250" y="1276"/>
                  </a:lnTo>
                  <a:lnTo>
                    <a:pt x="5242" y="1256"/>
                  </a:lnTo>
                  <a:lnTo>
                    <a:pt x="5233" y="1236"/>
                  </a:lnTo>
                  <a:lnTo>
                    <a:pt x="5223" y="1215"/>
                  </a:lnTo>
                  <a:lnTo>
                    <a:pt x="5213" y="1196"/>
                  </a:lnTo>
                  <a:lnTo>
                    <a:pt x="5202" y="1178"/>
                  </a:lnTo>
                  <a:lnTo>
                    <a:pt x="5189" y="1160"/>
                  </a:lnTo>
                  <a:lnTo>
                    <a:pt x="5176" y="1142"/>
                  </a:lnTo>
                  <a:lnTo>
                    <a:pt x="5163" y="1125"/>
                  </a:lnTo>
                  <a:lnTo>
                    <a:pt x="5149" y="1109"/>
                  </a:lnTo>
                  <a:lnTo>
                    <a:pt x="5135" y="1093"/>
                  </a:lnTo>
                  <a:lnTo>
                    <a:pt x="5120" y="1078"/>
                  </a:lnTo>
                  <a:lnTo>
                    <a:pt x="5104" y="1064"/>
                  </a:lnTo>
                  <a:lnTo>
                    <a:pt x="5087" y="1051"/>
                  </a:lnTo>
                  <a:lnTo>
                    <a:pt x="5070" y="1039"/>
                  </a:lnTo>
                  <a:lnTo>
                    <a:pt x="5051" y="1028"/>
                  </a:lnTo>
                  <a:lnTo>
                    <a:pt x="5033" y="1017"/>
                  </a:lnTo>
                  <a:lnTo>
                    <a:pt x="5014" y="1008"/>
                  </a:lnTo>
                  <a:lnTo>
                    <a:pt x="4995" y="1000"/>
                  </a:lnTo>
                  <a:lnTo>
                    <a:pt x="4975" y="993"/>
                  </a:lnTo>
                  <a:lnTo>
                    <a:pt x="4954" y="987"/>
                  </a:lnTo>
                  <a:lnTo>
                    <a:pt x="4932" y="982"/>
                  </a:lnTo>
                  <a:lnTo>
                    <a:pt x="4910" y="978"/>
                  </a:lnTo>
                  <a:lnTo>
                    <a:pt x="4888" y="976"/>
                  </a:lnTo>
                  <a:lnTo>
                    <a:pt x="4865" y="975"/>
                  </a:lnTo>
                  <a:lnTo>
                    <a:pt x="4842" y="975"/>
                  </a:lnTo>
                  <a:lnTo>
                    <a:pt x="4819" y="977"/>
                  </a:lnTo>
                  <a:lnTo>
                    <a:pt x="4819" y="977"/>
                  </a:lnTo>
                  <a:lnTo>
                    <a:pt x="4795" y="980"/>
                  </a:lnTo>
                  <a:lnTo>
                    <a:pt x="4772" y="984"/>
                  </a:lnTo>
                  <a:lnTo>
                    <a:pt x="4748" y="989"/>
                  </a:lnTo>
                  <a:lnTo>
                    <a:pt x="4725" y="995"/>
                  </a:lnTo>
                  <a:lnTo>
                    <a:pt x="4702" y="1003"/>
                  </a:lnTo>
                  <a:lnTo>
                    <a:pt x="4679" y="1011"/>
                  </a:lnTo>
                  <a:lnTo>
                    <a:pt x="4655" y="1019"/>
                  </a:lnTo>
                  <a:lnTo>
                    <a:pt x="4632" y="1029"/>
                  </a:lnTo>
                  <a:lnTo>
                    <a:pt x="4587" y="1050"/>
                  </a:lnTo>
                  <a:lnTo>
                    <a:pt x="4543" y="1072"/>
                  </a:lnTo>
                  <a:lnTo>
                    <a:pt x="4499" y="1095"/>
                  </a:lnTo>
                  <a:lnTo>
                    <a:pt x="4457" y="1120"/>
                  </a:lnTo>
                  <a:lnTo>
                    <a:pt x="4379" y="1166"/>
                  </a:lnTo>
                  <a:lnTo>
                    <a:pt x="4344" y="1187"/>
                  </a:lnTo>
                  <a:lnTo>
                    <a:pt x="4311" y="1206"/>
                  </a:lnTo>
                  <a:lnTo>
                    <a:pt x="4281" y="1222"/>
                  </a:lnTo>
                  <a:lnTo>
                    <a:pt x="4254" y="1235"/>
                  </a:lnTo>
                  <a:lnTo>
                    <a:pt x="4242" y="1239"/>
                  </a:lnTo>
                  <a:lnTo>
                    <a:pt x="4230" y="1242"/>
                  </a:lnTo>
                  <a:lnTo>
                    <a:pt x="4220" y="1244"/>
                  </a:lnTo>
                  <a:lnTo>
                    <a:pt x="4211" y="1245"/>
                  </a:lnTo>
                  <a:lnTo>
                    <a:pt x="4211" y="1245"/>
                  </a:lnTo>
                  <a:lnTo>
                    <a:pt x="4199" y="1245"/>
                  </a:lnTo>
                  <a:lnTo>
                    <a:pt x="4187" y="1244"/>
                  </a:lnTo>
                  <a:lnTo>
                    <a:pt x="4176" y="1242"/>
                  </a:lnTo>
                  <a:lnTo>
                    <a:pt x="4165" y="1240"/>
                  </a:lnTo>
                  <a:lnTo>
                    <a:pt x="4154" y="1237"/>
                  </a:lnTo>
                  <a:lnTo>
                    <a:pt x="4144" y="1233"/>
                  </a:lnTo>
                  <a:lnTo>
                    <a:pt x="4134" y="1228"/>
                  </a:lnTo>
                  <a:lnTo>
                    <a:pt x="4124" y="1223"/>
                  </a:lnTo>
                  <a:lnTo>
                    <a:pt x="4115" y="1218"/>
                  </a:lnTo>
                  <a:lnTo>
                    <a:pt x="4106" y="1212"/>
                  </a:lnTo>
                  <a:lnTo>
                    <a:pt x="4097" y="1206"/>
                  </a:lnTo>
                  <a:lnTo>
                    <a:pt x="4089" y="1199"/>
                  </a:lnTo>
                  <a:lnTo>
                    <a:pt x="4074" y="1184"/>
                  </a:lnTo>
                  <a:lnTo>
                    <a:pt x="4061" y="1167"/>
                  </a:lnTo>
                  <a:lnTo>
                    <a:pt x="4049" y="1149"/>
                  </a:lnTo>
                  <a:lnTo>
                    <a:pt x="4038" y="1129"/>
                  </a:lnTo>
                  <a:lnTo>
                    <a:pt x="4029" y="1107"/>
                  </a:lnTo>
                  <a:lnTo>
                    <a:pt x="4022" y="1083"/>
                  </a:lnTo>
                  <a:lnTo>
                    <a:pt x="4016" y="1059"/>
                  </a:lnTo>
                  <a:lnTo>
                    <a:pt x="4012" y="1034"/>
                  </a:lnTo>
                  <a:lnTo>
                    <a:pt x="4009" y="1009"/>
                  </a:lnTo>
                  <a:lnTo>
                    <a:pt x="4008" y="982"/>
                  </a:lnTo>
                  <a:lnTo>
                    <a:pt x="4029" y="9"/>
                  </a:lnTo>
                  <a:lnTo>
                    <a:pt x="4029" y="9"/>
                  </a:lnTo>
                  <a:lnTo>
                    <a:pt x="3726" y="3"/>
                  </a:lnTo>
                  <a:lnTo>
                    <a:pt x="3571" y="1"/>
                  </a:lnTo>
                  <a:lnTo>
                    <a:pt x="3423" y="0"/>
                  </a:lnTo>
                  <a:lnTo>
                    <a:pt x="3354" y="1"/>
                  </a:lnTo>
                  <a:lnTo>
                    <a:pt x="3288" y="3"/>
                  </a:lnTo>
                  <a:lnTo>
                    <a:pt x="3229" y="5"/>
                  </a:lnTo>
                  <a:lnTo>
                    <a:pt x="3174" y="8"/>
                  </a:lnTo>
                  <a:lnTo>
                    <a:pt x="3128" y="12"/>
                  </a:lnTo>
                  <a:lnTo>
                    <a:pt x="3089" y="18"/>
                  </a:lnTo>
                  <a:lnTo>
                    <a:pt x="3073" y="21"/>
                  </a:lnTo>
                  <a:lnTo>
                    <a:pt x="3058" y="26"/>
                  </a:lnTo>
                  <a:lnTo>
                    <a:pt x="3046" y="30"/>
                  </a:lnTo>
                  <a:lnTo>
                    <a:pt x="3037" y="34"/>
                  </a:lnTo>
                  <a:lnTo>
                    <a:pt x="3037" y="34"/>
                  </a:lnTo>
                  <a:lnTo>
                    <a:pt x="3026" y="41"/>
                  </a:lnTo>
                  <a:lnTo>
                    <a:pt x="3015" y="49"/>
                  </a:lnTo>
                  <a:lnTo>
                    <a:pt x="3007" y="57"/>
                  </a:lnTo>
                  <a:lnTo>
                    <a:pt x="2999" y="65"/>
                  </a:lnTo>
                  <a:lnTo>
                    <a:pt x="2993" y="75"/>
                  </a:lnTo>
                  <a:lnTo>
                    <a:pt x="2988" y="84"/>
                  </a:lnTo>
                  <a:lnTo>
                    <a:pt x="2985" y="95"/>
                  </a:lnTo>
                  <a:lnTo>
                    <a:pt x="2982" y="105"/>
                  </a:lnTo>
                  <a:lnTo>
                    <a:pt x="2980" y="117"/>
                  </a:lnTo>
                  <a:lnTo>
                    <a:pt x="2980" y="128"/>
                  </a:lnTo>
                  <a:lnTo>
                    <a:pt x="2980" y="140"/>
                  </a:lnTo>
                  <a:lnTo>
                    <a:pt x="2981" y="153"/>
                  </a:lnTo>
                  <a:lnTo>
                    <a:pt x="2983" y="167"/>
                  </a:lnTo>
                  <a:lnTo>
                    <a:pt x="2986" y="180"/>
                  </a:lnTo>
                  <a:lnTo>
                    <a:pt x="2994" y="209"/>
                  </a:lnTo>
                  <a:lnTo>
                    <a:pt x="3005" y="238"/>
                  </a:lnTo>
                  <a:lnTo>
                    <a:pt x="3018" y="269"/>
                  </a:lnTo>
                  <a:lnTo>
                    <a:pt x="3033" y="303"/>
                  </a:lnTo>
                  <a:lnTo>
                    <a:pt x="3049" y="337"/>
                  </a:lnTo>
                  <a:lnTo>
                    <a:pt x="3086" y="409"/>
                  </a:lnTo>
                  <a:lnTo>
                    <a:pt x="3104" y="447"/>
                  </a:lnTo>
                  <a:lnTo>
                    <a:pt x="3122" y="486"/>
                  </a:lnTo>
                  <a:lnTo>
                    <a:pt x="3140" y="526"/>
                  </a:lnTo>
                  <a:lnTo>
                    <a:pt x="3158" y="567"/>
                  </a:lnTo>
                  <a:lnTo>
                    <a:pt x="3174" y="608"/>
                  </a:lnTo>
                  <a:lnTo>
                    <a:pt x="3188" y="650"/>
                  </a:lnTo>
                  <a:lnTo>
                    <a:pt x="3201" y="693"/>
                  </a:lnTo>
                  <a:lnTo>
                    <a:pt x="3206" y="715"/>
                  </a:lnTo>
                  <a:lnTo>
                    <a:pt x="3211" y="737"/>
                  </a:lnTo>
                  <a:lnTo>
                    <a:pt x="3215" y="758"/>
                  </a:lnTo>
                  <a:lnTo>
                    <a:pt x="3218" y="780"/>
                  </a:lnTo>
                  <a:lnTo>
                    <a:pt x="3221" y="802"/>
                  </a:lnTo>
                  <a:lnTo>
                    <a:pt x="3222" y="824"/>
                  </a:lnTo>
                  <a:lnTo>
                    <a:pt x="3223" y="847"/>
                  </a:lnTo>
                  <a:lnTo>
                    <a:pt x="3223" y="869"/>
                  </a:lnTo>
                  <a:lnTo>
                    <a:pt x="3222" y="892"/>
                  </a:lnTo>
                  <a:lnTo>
                    <a:pt x="3219" y="914"/>
                  </a:lnTo>
                  <a:lnTo>
                    <a:pt x="3216" y="936"/>
                  </a:lnTo>
                  <a:lnTo>
                    <a:pt x="3211" y="959"/>
                  </a:lnTo>
                  <a:lnTo>
                    <a:pt x="3206" y="982"/>
                  </a:lnTo>
                  <a:lnTo>
                    <a:pt x="3199" y="1004"/>
                  </a:lnTo>
                  <a:lnTo>
                    <a:pt x="3190" y="1027"/>
                  </a:lnTo>
                  <a:lnTo>
                    <a:pt x="3180" y="1049"/>
                  </a:lnTo>
                  <a:lnTo>
                    <a:pt x="3169" y="1071"/>
                  </a:lnTo>
                  <a:lnTo>
                    <a:pt x="3157" y="1093"/>
                  </a:lnTo>
                  <a:lnTo>
                    <a:pt x="3143" y="1117"/>
                  </a:lnTo>
                  <a:lnTo>
                    <a:pt x="3128" y="1139"/>
                  </a:lnTo>
                  <a:lnTo>
                    <a:pt x="3111" y="1161"/>
                  </a:lnTo>
                  <a:lnTo>
                    <a:pt x="3093" y="1183"/>
                  </a:lnTo>
                  <a:lnTo>
                    <a:pt x="3093" y="1183"/>
                  </a:lnTo>
                  <a:lnTo>
                    <a:pt x="3079" y="1198"/>
                  </a:lnTo>
                  <a:lnTo>
                    <a:pt x="3064" y="1213"/>
                  </a:lnTo>
                  <a:lnTo>
                    <a:pt x="3048" y="1228"/>
                  </a:lnTo>
                  <a:lnTo>
                    <a:pt x="3033" y="1242"/>
                  </a:lnTo>
                  <a:lnTo>
                    <a:pt x="3017" y="1255"/>
                  </a:lnTo>
                  <a:lnTo>
                    <a:pt x="3000" y="1268"/>
                  </a:lnTo>
                  <a:lnTo>
                    <a:pt x="2983" y="1280"/>
                  </a:lnTo>
                  <a:lnTo>
                    <a:pt x="2966" y="1292"/>
                  </a:lnTo>
                  <a:lnTo>
                    <a:pt x="2949" y="1303"/>
                  </a:lnTo>
                  <a:lnTo>
                    <a:pt x="2931" y="1313"/>
                  </a:lnTo>
                  <a:lnTo>
                    <a:pt x="2911" y="1323"/>
                  </a:lnTo>
                  <a:lnTo>
                    <a:pt x="2893" y="1332"/>
                  </a:lnTo>
                  <a:lnTo>
                    <a:pt x="2874" y="1341"/>
                  </a:lnTo>
                  <a:lnTo>
                    <a:pt x="2855" y="1349"/>
                  </a:lnTo>
                  <a:lnTo>
                    <a:pt x="2835" y="1356"/>
                  </a:lnTo>
                  <a:lnTo>
                    <a:pt x="2816" y="1363"/>
                  </a:lnTo>
                  <a:lnTo>
                    <a:pt x="2796" y="1370"/>
                  </a:lnTo>
                  <a:lnTo>
                    <a:pt x="2775" y="1376"/>
                  </a:lnTo>
                  <a:lnTo>
                    <a:pt x="2755" y="1380"/>
                  </a:lnTo>
                  <a:lnTo>
                    <a:pt x="2735" y="1385"/>
                  </a:lnTo>
                  <a:lnTo>
                    <a:pt x="2714" y="1388"/>
                  </a:lnTo>
                  <a:lnTo>
                    <a:pt x="2694" y="1391"/>
                  </a:lnTo>
                  <a:lnTo>
                    <a:pt x="2674" y="1394"/>
                  </a:lnTo>
                  <a:lnTo>
                    <a:pt x="2652" y="1396"/>
                  </a:lnTo>
                  <a:lnTo>
                    <a:pt x="2632" y="1397"/>
                  </a:lnTo>
                  <a:lnTo>
                    <a:pt x="2612" y="1397"/>
                  </a:lnTo>
                  <a:lnTo>
                    <a:pt x="2591" y="1397"/>
                  </a:lnTo>
                  <a:lnTo>
                    <a:pt x="2571" y="1396"/>
                  </a:lnTo>
                  <a:lnTo>
                    <a:pt x="2551" y="1394"/>
                  </a:lnTo>
                  <a:lnTo>
                    <a:pt x="2531" y="1392"/>
                  </a:lnTo>
                  <a:lnTo>
                    <a:pt x="2510" y="1389"/>
                  </a:lnTo>
                  <a:lnTo>
                    <a:pt x="2491" y="1385"/>
                  </a:lnTo>
                  <a:lnTo>
                    <a:pt x="2471" y="1381"/>
                  </a:lnTo>
                  <a:lnTo>
                    <a:pt x="2452" y="1376"/>
                  </a:lnTo>
                  <a:lnTo>
                    <a:pt x="2433" y="1370"/>
                  </a:lnTo>
                  <a:lnTo>
                    <a:pt x="2415" y="1363"/>
                  </a:lnTo>
                  <a:lnTo>
                    <a:pt x="2396" y="1356"/>
                  </a:lnTo>
                  <a:lnTo>
                    <a:pt x="2377" y="1348"/>
                  </a:lnTo>
                  <a:lnTo>
                    <a:pt x="2359" y="1339"/>
                  </a:lnTo>
                  <a:lnTo>
                    <a:pt x="2342" y="1330"/>
                  </a:lnTo>
                  <a:lnTo>
                    <a:pt x="2325" y="1320"/>
                  </a:lnTo>
                  <a:lnTo>
                    <a:pt x="2309" y="1309"/>
                  </a:lnTo>
                  <a:lnTo>
                    <a:pt x="2292" y="1297"/>
                  </a:lnTo>
                  <a:lnTo>
                    <a:pt x="2277" y="1285"/>
                  </a:lnTo>
                  <a:lnTo>
                    <a:pt x="2262" y="1272"/>
                  </a:lnTo>
                  <a:lnTo>
                    <a:pt x="2246" y="1258"/>
                  </a:lnTo>
                  <a:lnTo>
                    <a:pt x="2232" y="1244"/>
                  </a:lnTo>
                  <a:lnTo>
                    <a:pt x="2218" y="1227"/>
                  </a:lnTo>
                  <a:lnTo>
                    <a:pt x="2205" y="1211"/>
                  </a:lnTo>
                  <a:lnTo>
                    <a:pt x="2193" y="1194"/>
                  </a:lnTo>
                  <a:lnTo>
                    <a:pt x="2181" y="1176"/>
                  </a:lnTo>
                  <a:lnTo>
                    <a:pt x="2170" y="1158"/>
                  </a:lnTo>
                  <a:lnTo>
                    <a:pt x="2160" y="1139"/>
                  </a:lnTo>
                  <a:lnTo>
                    <a:pt x="2150" y="1118"/>
                  </a:lnTo>
                  <a:lnTo>
                    <a:pt x="2141" y="1098"/>
                  </a:lnTo>
                  <a:lnTo>
                    <a:pt x="2133" y="1075"/>
                  </a:lnTo>
                  <a:lnTo>
                    <a:pt x="2126" y="1052"/>
                  </a:lnTo>
                  <a:lnTo>
                    <a:pt x="2118" y="1029"/>
                  </a:lnTo>
                  <a:lnTo>
                    <a:pt x="2112" y="1005"/>
                  </a:lnTo>
                  <a:lnTo>
                    <a:pt x="2107" y="980"/>
                  </a:lnTo>
                  <a:lnTo>
                    <a:pt x="2103" y="953"/>
                  </a:lnTo>
                  <a:lnTo>
                    <a:pt x="2100" y="926"/>
                  </a:lnTo>
                  <a:lnTo>
                    <a:pt x="2098" y="899"/>
                  </a:lnTo>
                  <a:lnTo>
                    <a:pt x="2096" y="870"/>
                  </a:lnTo>
                  <a:lnTo>
                    <a:pt x="2096" y="870"/>
                  </a:lnTo>
                  <a:lnTo>
                    <a:pt x="2096" y="849"/>
                  </a:lnTo>
                  <a:lnTo>
                    <a:pt x="2096" y="826"/>
                  </a:lnTo>
                  <a:lnTo>
                    <a:pt x="2098" y="785"/>
                  </a:lnTo>
                  <a:lnTo>
                    <a:pt x="2103" y="744"/>
                  </a:lnTo>
                  <a:lnTo>
                    <a:pt x="2109" y="704"/>
                  </a:lnTo>
                  <a:lnTo>
                    <a:pt x="2117" y="664"/>
                  </a:lnTo>
                  <a:lnTo>
                    <a:pt x="2128" y="627"/>
                  </a:lnTo>
                  <a:lnTo>
                    <a:pt x="2139" y="590"/>
                  </a:lnTo>
                  <a:lnTo>
                    <a:pt x="2151" y="554"/>
                  </a:lnTo>
                  <a:lnTo>
                    <a:pt x="2164" y="519"/>
                  </a:lnTo>
                  <a:lnTo>
                    <a:pt x="2178" y="486"/>
                  </a:lnTo>
                  <a:lnTo>
                    <a:pt x="2193" y="454"/>
                  </a:lnTo>
                  <a:lnTo>
                    <a:pt x="2208" y="422"/>
                  </a:lnTo>
                  <a:lnTo>
                    <a:pt x="2238" y="363"/>
                  </a:lnTo>
                  <a:lnTo>
                    <a:pt x="2268" y="309"/>
                  </a:lnTo>
                  <a:lnTo>
                    <a:pt x="2295" y="258"/>
                  </a:lnTo>
                  <a:lnTo>
                    <a:pt x="2318" y="213"/>
                  </a:lnTo>
                  <a:lnTo>
                    <a:pt x="2327" y="193"/>
                  </a:lnTo>
                  <a:lnTo>
                    <a:pt x="2335" y="173"/>
                  </a:lnTo>
                  <a:lnTo>
                    <a:pt x="2342" y="154"/>
                  </a:lnTo>
                  <a:lnTo>
                    <a:pt x="2346" y="137"/>
                  </a:lnTo>
                  <a:lnTo>
                    <a:pt x="2348" y="121"/>
                  </a:lnTo>
                  <a:lnTo>
                    <a:pt x="2348" y="114"/>
                  </a:lnTo>
                  <a:lnTo>
                    <a:pt x="2348" y="106"/>
                  </a:lnTo>
                  <a:lnTo>
                    <a:pt x="2347" y="100"/>
                  </a:lnTo>
                  <a:lnTo>
                    <a:pt x="2345" y="93"/>
                  </a:lnTo>
                  <a:lnTo>
                    <a:pt x="2342" y="87"/>
                  </a:lnTo>
                  <a:lnTo>
                    <a:pt x="2339" y="81"/>
                  </a:lnTo>
                  <a:lnTo>
                    <a:pt x="2335" y="75"/>
                  </a:lnTo>
                  <a:lnTo>
                    <a:pt x="2331" y="70"/>
                  </a:lnTo>
                  <a:lnTo>
                    <a:pt x="2325" y="65"/>
                  </a:lnTo>
                  <a:lnTo>
                    <a:pt x="2319" y="60"/>
                  </a:lnTo>
                  <a:lnTo>
                    <a:pt x="2312" y="56"/>
                  </a:lnTo>
                  <a:lnTo>
                    <a:pt x="2304" y="52"/>
                  </a:lnTo>
                  <a:lnTo>
                    <a:pt x="2295" y="48"/>
                  </a:lnTo>
                  <a:lnTo>
                    <a:pt x="2286" y="45"/>
                  </a:lnTo>
                  <a:lnTo>
                    <a:pt x="2286" y="45"/>
                  </a:lnTo>
                  <a:lnTo>
                    <a:pt x="2267" y="40"/>
                  </a:lnTo>
                  <a:lnTo>
                    <a:pt x="2246" y="35"/>
                  </a:lnTo>
                  <a:lnTo>
                    <a:pt x="2223" y="31"/>
                  </a:lnTo>
                  <a:lnTo>
                    <a:pt x="2199" y="27"/>
                  </a:lnTo>
                  <a:lnTo>
                    <a:pt x="2174" y="22"/>
                  </a:lnTo>
                  <a:lnTo>
                    <a:pt x="2147" y="19"/>
                  </a:lnTo>
                  <a:lnTo>
                    <a:pt x="2087" y="14"/>
                  </a:lnTo>
                  <a:lnTo>
                    <a:pt x="2023" y="10"/>
                  </a:lnTo>
                  <a:lnTo>
                    <a:pt x="1953" y="8"/>
                  </a:lnTo>
                  <a:lnTo>
                    <a:pt x="1881" y="7"/>
                  </a:lnTo>
                  <a:lnTo>
                    <a:pt x="1804" y="7"/>
                  </a:lnTo>
                  <a:lnTo>
                    <a:pt x="1725" y="7"/>
                  </a:lnTo>
                  <a:lnTo>
                    <a:pt x="1644" y="9"/>
                  </a:lnTo>
                  <a:lnTo>
                    <a:pt x="1478" y="13"/>
                  </a:lnTo>
                  <a:lnTo>
                    <a:pt x="1151" y="24"/>
                  </a:lnTo>
                  <a:lnTo>
                    <a:pt x="1171" y="983"/>
                  </a:lnTo>
                  <a:lnTo>
                    <a:pt x="1171" y="983"/>
                  </a:lnTo>
                  <a:lnTo>
                    <a:pt x="1171" y="1002"/>
                  </a:lnTo>
                  <a:lnTo>
                    <a:pt x="1169" y="1022"/>
                  </a:lnTo>
                  <a:lnTo>
                    <a:pt x="1167" y="1042"/>
                  </a:lnTo>
                  <a:lnTo>
                    <a:pt x="1164" y="1061"/>
                  </a:lnTo>
                  <a:lnTo>
                    <a:pt x="1159" y="1080"/>
                  </a:lnTo>
                  <a:lnTo>
                    <a:pt x="1154" y="1099"/>
                  </a:lnTo>
                  <a:lnTo>
                    <a:pt x="1148" y="1117"/>
                  </a:lnTo>
                  <a:lnTo>
                    <a:pt x="1140" y="1134"/>
                  </a:lnTo>
                  <a:lnTo>
                    <a:pt x="1131" y="1150"/>
                  </a:lnTo>
                  <a:lnTo>
                    <a:pt x="1122" y="1165"/>
                  </a:lnTo>
                  <a:lnTo>
                    <a:pt x="1110" y="1179"/>
                  </a:lnTo>
                  <a:lnTo>
                    <a:pt x="1098" y="1193"/>
                  </a:lnTo>
                  <a:lnTo>
                    <a:pt x="1084" y="1205"/>
                  </a:lnTo>
                  <a:lnTo>
                    <a:pt x="1069" y="1215"/>
                  </a:lnTo>
                  <a:lnTo>
                    <a:pt x="1053" y="1225"/>
                  </a:lnTo>
                  <a:lnTo>
                    <a:pt x="1034" y="1234"/>
                  </a:lnTo>
                  <a:lnTo>
                    <a:pt x="1034" y="1234"/>
                  </a:lnTo>
                  <a:lnTo>
                    <a:pt x="1018" y="1239"/>
                  </a:lnTo>
                  <a:lnTo>
                    <a:pt x="1003" y="1243"/>
                  </a:lnTo>
                  <a:lnTo>
                    <a:pt x="990" y="1245"/>
                  </a:lnTo>
                  <a:lnTo>
                    <a:pt x="976" y="1246"/>
                  </a:lnTo>
                  <a:lnTo>
                    <a:pt x="964" y="1246"/>
                  </a:lnTo>
                  <a:lnTo>
                    <a:pt x="952" y="1244"/>
                  </a:lnTo>
                  <a:lnTo>
                    <a:pt x="940" y="1241"/>
                  </a:lnTo>
                  <a:lnTo>
                    <a:pt x="928" y="1236"/>
                  </a:lnTo>
                  <a:lnTo>
                    <a:pt x="915" y="1229"/>
                  </a:lnTo>
                  <a:lnTo>
                    <a:pt x="903" y="1222"/>
                  </a:lnTo>
                  <a:lnTo>
                    <a:pt x="890" y="1214"/>
                  </a:lnTo>
                  <a:lnTo>
                    <a:pt x="877" y="1205"/>
                  </a:lnTo>
                  <a:lnTo>
                    <a:pt x="848" y="1184"/>
                  </a:lnTo>
                  <a:lnTo>
                    <a:pt x="815" y="1159"/>
                  </a:lnTo>
                  <a:lnTo>
                    <a:pt x="815" y="1159"/>
                  </a:lnTo>
                  <a:lnTo>
                    <a:pt x="771" y="1127"/>
                  </a:lnTo>
                  <a:lnTo>
                    <a:pt x="725" y="1093"/>
                  </a:lnTo>
                  <a:lnTo>
                    <a:pt x="676" y="1059"/>
                  </a:lnTo>
                  <a:lnTo>
                    <a:pt x="650" y="1043"/>
                  </a:lnTo>
                  <a:lnTo>
                    <a:pt x="623" y="1027"/>
                  </a:lnTo>
                  <a:lnTo>
                    <a:pt x="596" y="1012"/>
                  </a:lnTo>
                  <a:lnTo>
                    <a:pt x="569" y="998"/>
                  </a:lnTo>
                  <a:lnTo>
                    <a:pt x="542" y="985"/>
                  </a:lnTo>
                  <a:lnTo>
                    <a:pt x="514" y="973"/>
                  </a:lnTo>
                  <a:lnTo>
                    <a:pt x="487" y="963"/>
                  </a:lnTo>
                  <a:lnTo>
                    <a:pt x="459" y="953"/>
                  </a:lnTo>
                  <a:lnTo>
                    <a:pt x="432" y="946"/>
                  </a:lnTo>
                  <a:lnTo>
                    <a:pt x="405" y="942"/>
                  </a:lnTo>
                  <a:lnTo>
                    <a:pt x="405" y="942"/>
                  </a:lnTo>
                  <a:lnTo>
                    <a:pt x="379" y="939"/>
                  </a:lnTo>
                  <a:lnTo>
                    <a:pt x="355" y="938"/>
                  </a:lnTo>
                  <a:lnTo>
                    <a:pt x="332" y="939"/>
                  </a:lnTo>
                  <a:lnTo>
                    <a:pt x="309" y="941"/>
                  </a:lnTo>
                  <a:lnTo>
                    <a:pt x="288" y="944"/>
                  </a:lnTo>
                  <a:lnTo>
                    <a:pt x="267" y="948"/>
                  </a:lnTo>
                  <a:lnTo>
                    <a:pt x="246" y="954"/>
                  </a:lnTo>
                  <a:lnTo>
                    <a:pt x="227" y="961"/>
                  </a:lnTo>
                  <a:lnTo>
                    <a:pt x="208" y="970"/>
                  </a:lnTo>
                  <a:lnTo>
                    <a:pt x="190" y="979"/>
                  </a:lnTo>
                  <a:lnTo>
                    <a:pt x="174" y="989"/>
                  </a:lnTo>
                  <a:lnTo>
                    <a:pt x="157" y="1000"/>
                  </a:lnTo>
                  <a:lnTo>
                    <a:pt x="142" y="1012"/>
                  </a:lnTo>
                  <a:lnTo>
                    <a:pt x="128" y="1025"/>
                  </a:lnTo>
                  <a:lnTo>
                    <a:pt x="113" y="1039"/>
                  </a:lnTo>
                  <a:lnTo>
                    <a:pt x="100" y="1054"/>
                  </a:lnTo>
                  <a:lnTo>
                    <a:pt x="88" y="1070"/>
                  </a:lnTo>
                  <a:lnTo>
                    <a:pt x="77" y="1086"/>
                  </a:lnTo>
                  <a:lnTo>
                    <a:pt x="66" y="1104"/>
                  </a:lnTo>
                  <a:lnTo>
                    <a:pt x="56" y="1122"/>
                  </a:lnTo>
                  <a:lnTo>
                    <a:pt x="47" y="1140"/>
                  </a:lnTo>
                  <a:lnTo>
                    <a:pt x="39" y="1159"/>
                  </a:lnTo>
                  <a:lnTo>
                    <a:pt x="32" y="1178"/>
                  </a:lnTo>
                  <a:lnTo>
                    <a:pt x="25" y="1198"/>
                  </a:lnTo>
                  <a:lnTo>
                    <a:pt x="19" y="1218"/>
                  </a:lnTo>
                  <a:lnTo>
                    <a:pt x="14" y="1239"/>
                  </a:lnTo>
                  <a:lnTo>
                    <a:pt x="10" y="1260"/>
                  </a:lnTo>
                  <a:lnTo>
                    <a:pt x="6" y="1281"/>
                  </a:lnTo>
                  <a:lnTo>
                    <a:pt x="3" y="1303"/>
                  </a:lnTo>
                  <a:lnTo>
                    <a:pt x="1" y="1324"/>
                  </a:lnTo>
                  <a:lnTo>
                    <a:pt x="0" y="1346"/>
                  </a:lnTo>
                  <a:lnTo>
                    <a:pt x="0" y="1369"/>
                  </a:lnTo>
                  <a:lnTo>
                    <a:pt x="0" y="1390"/>
                  </a:lnTo>
                  <a:lnTo>
                    <a:pt x="1" y="1412"/>
                  </a:lnTo>
                  <a:lnTo>
                    <a:pt x="3" y="1434"/>
                  </a:lnTo>
                  <a:lnTo>
                    <a:pt x="6" y="1455"/>
                  </a:lnTo>
                  <a:lnTo>
                    <a:pt x="9" y="1477"/>
                  </a:lnTo>
                  <a:lnTo>
                    <a:pt x="13" y="1499"/>
                  </a:lnTo>
                  <a:lnTo>
                    <a:pt x="18" y="1520"/>
                  </a:lnTo>
                  <a:lnTo>
                    <a:pt x="24" y="1541"/>
                  </a:lnTo>
                  <a:lnTo>
                    <a:pt x="30" y="1561"/>
                  </a:lnTo>
                  <a:lnTo>
                    <a:pt x="38" y="1582"/>
                  </a:lnTo>
                  <a:lnTo>
                    <a:pt x="46" y="1601"/>
                  </a:lnTo>
                  <a:lnTo>
                    <a:pt x="54" y="1620"/>
                  </a:lnTo>
                  <a:lnTo>
                    <a:pt x="64" y="1640"/>
                  </a:lnTo>
                  <a:lnTo>
                    <a:pt x="74" y="1658"/>
                  </a:lnTo>
                  <a:lnTo>
                    <a:pt x="85" y="1676"/>
                  </a:lnTo>
                  <a:lnTo>
                    <a:pt x="97" y="1692"/>
                  </a:lnTo>
                  <a:lnTo>
                    <a:pt x="109" y="1709"/>
                  </a:lnTo>
                  <a:lnTo>
                    <a:pt x="124" y="1724"/>
                  </a:lnTo>
                  <a:lnTo>
                    <a:pt x="138" y="1739"/>
                  </a:lnTo>
                  <a:lnTo>
                    <a:pt x="152" y="1752"/>
                  </a:lnTo>
                  <a:lnTo>
                    <a:pt x="168" y="1766"/>
                  </a:lnTo>
                  <a:lnTo>
                    <a:pt x="184" y="1778"/>
                  </a:lnTo>
                  <a:lnTo>
                    <a:pt x="201" y="1789"/>
                  </a:lnTo>
                  <a:lnTo>
                    <a:pt x="219" y="1799"/>
                  </a:lnTo>
                  <a:lnTo>
                    <a:pt x="238" y="1808"/>
                  </a:lnTo>
                  <a:lnTo>
                    <a:pt x="258" y="1816"/>
                  </a:lnTo>
                  <a:lnTo>
                    <a:pt x="278" y="1822"/>
                  </a:lnTo>
                  <a:lnTo>
                    <a:pt x="298" y="1828"/>
                  </a:lnTo>
                  <a:lnTo>
                    <a:pt x="320" y="1832"/>
                  </a:lnTo>
                  <a:lnTo>
                    <a:pt x="342" y="1835"/>
                  </a:lnTo>
                  <a:lnTo>
                    <a:pt x="365" y="1836"/>
                  </a:lnTo>
                  <a:lnTo>
                    <a:pt x="390" y="1836"/>
                  </a:lnTo>
                  <a:lnTo>
                    <a:pt x="390" y="1836"/>
                  </a:lnTo>
                  <a:lnTo>
                    <a:pt x="410" y="1836"/>
                  </a:lnTo>
                  <a:lnTo>
                    <a:pt x="429" y="1834"/>
                  </a:lnTo>
                  <a:lnTo>
                    <a:pt x="469" y="1830"/>
                  </a:lnTo>
                  <a:lnTo>
                    <a:pt x="509" y="1823"/>
                  </a:lnTo>
                  <a:lnTo>
                    <a:pt x="550" y="1815"/>
                  </a:lnTo>
                  <a:lnTo>
                    <a:pt x="590" y="1805"/>
                  </a:lnTo>
                  <a:lnTo>
                    <a:pt x="630" y="1795"/>
                  </a:lnTo>
                  <a:lnTo>
                    <a:pt x="670" y="1783"/>
                  </a:lnTo>
                  <a:lnTo>
                    <a:pt x="708" y="1771"/>
                  </a:lnTo>
                  <a:lnTo>
                    <a:pt x="785" y="1746"/>
                  </a:lnTo>
                  <a:lnTo>
                    <a:pt x="857" y="1724"/>
                  </a:lnTo>
                  <a:lnTo>
                    <a:pt x="892" y="1714"/>
                  </a:lnTo>
                  <a:lnTo>
                    <a:pt x="927" y="1706"/>
                  </a:lnTo>
                  <a:lnTo>
                    <a:pt x="959" y="1699"/>
                  </a:lnTo>
                  <a:lnTo>
                    <a:pt x="990" y="1694"/>
                  </a:lnTo>
                  <a:lnTo>
                    <a:pt x="990" y="1694"/>
                  </a:lnTo>
                  <a:lnTo>
                    <a:pt x="1006" y="1692"/>
                  </a:lnTo>
                  <a:lnTo>
                    <a:pt x="1020" y="1691"/>
                  </a:lnTo>
                  <a:lnTo>
                    <a:pt x="1034" y="1692"/>
                  </a:lnTo>
                  <a:lnTo>
                    <a:pt x="1047" y="1694"/>
                  </a:lnTo>
                  <a:lnTo>
                    <a:pt x="1060" y="1698"/>
                  </a:lnTo>
                  <a:lnTo>
                    <a:pt x="1071" y="1703"/>
                  </a:lnTo>
                  <a:lnTo>
                    <a:pt x="1081" y="1710"/>
                  </a:lnTo>
                  <a:lnTo>
                    <a:pt x="1090" y="1718"/>
                  </a:lnTo>
                  <a:lnTo>
                    <a:pt x="1099" y="1728"/>
                  </a:lnTo>
                  <a:lnTo>
                    <a:pt x="1107" y="1739"/>
                  </a:lnTo>
                  <a:lnTo>
                    <a:pt x="1114" y="1752"/>
                  </a:lnTo>
                  <a:lnTo>
                    <a:pt x="1120" y="1768"/>
                  </a:lnTo>
                  <a:lnTo>
                    <a:pt x="1126" y="1785"/>
                  </a:lnTo>
                  <a:lnTo>
                    <a:pt x="1131" y="1803"/>
                  </a:lnTo>
                  <a:lnTo>
                    <a:pt x="1135" y="1824"/>
                  </a:lnTo>
                  <a:lnTo>
                    <a:pt x="1139" y="1846"/>
                  </a:lnTo>
                  <a:lnTo>
                    <a:pt x="1139" y="1846"/>
                  </a:lnTo>
                  <a:lnTo>
                    <a:pt x="1142" y="1867"/>
                  </a:lnTo>
                  <a:lnTo>
                    <a:pt x="1144" y="1891"/>
                  </a:lnTo>
                  <a:lnTo>
                    <a:pt x="1148" y="1944"/>
                  </a:lnTo>
                  <a:lnTo>
                    <a:pt x="1150" y="2003"/>
                  </a:lnTo>
                  <a:lnTo>
                    <a:pt x="1151" y="2072"/>
                  </a:lnTo>
                  <a:lnTo>
                    <a:pt x="1151" y="2148"/>
                  </a:lnTo>
                  <a:lnTo>
                    <a:pt x="1150" y="2233"/>
                  </a:lnTo>
                  <a:lnTo>
                    <a:pt x="1147" y="2430"/>
                  </a:lnTo>
                  <a:lnTo>
                    <a:pt x="1147" y="2430"/>
                  </a:lnTo>
                  <a:close/>
                </a:path>
              </a:pathLst>
            </a:cu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3" name="Freeform: Shape 61"/>
            <p:cNvSpPr/>
            <p:nvPr/>
          </p:nvSpPr>
          <p:spPr bwMode="auto">
            <a:xfrm>
              <a:off x="5517441" y="3168035"/>
              <a:ext cx="611931" cy="831598"/>
            </a:xfrm>
            <a:custGeom>
              <a:avLst/>
              <a:gdLst>
                <a:gd name="T0" fmla="*/ 2669 w 2928"/>
                <a:gd name="T1" fmla="*/ 3972 h 3977"/>
                <a:gd name="T2" fmla="*/ 2769 w 2928"/>
                <a:gd name="T3" fmla="*/ 3938 h 3977"/>
                <a:gd name="T4" fmla="*/ 2850 w 2928"/>
                <a:gd name="T5" fmla="*/ 3877 h 3977"/>
                <a:gd name="T6" fmla="*/ 2907 w 2928"/>
                <a:gd name="T7" fmla="*/ 3794 h 3977"/>
                <a:gd name="T8" fmla="*/ 2927 w 2928"/>
                <a:gd name="T9" fmla="*/ 3695 h 3977"/>
                <a:gd name="T10" fmla="*/ 2127 w 2928"/>
                <a:gd name="T11" fmla="*/ 1103 h 3977"/>
                <a:gd name="T12" fmla="*/ 1827 w 2928"/>
                <a:gd name="T13" fmla="*/ 1095 h 3977"/>
                <a:gd name="T14" fmla="*/ 1702 w 2928"/>
                <a:gd name="T15" fmla="*/ 1063 h 3977"/>
                <a:gd name="T16" fmla="*/ 1631 w 2928"/>
                <a:gd name="T17" fmla="*/ 1009 h 3977"/>
                <a:gd name="T18" fmla="*/ 1615 w 2928"/>
                <a:gd name="T19" fmla="*/ 935 h 3977"/>
                <a:gd name="T20" fmla="*/ 1651 w 2928"/>
                <a:gd name="T21" fmla="*/ 842 h 3977"/>
                <a:gd name="T22" fmla="*/ 1734 w 2928"/>
                <a:gd name="T23" fmla="*/ 728 h 3977"/>
                <a:gd name="T24" fmla="*/ 1811 w 2928"/>
                <a:gd name="T25" fmla="*/ 548 h 3977"/>
                <a:gd name="T26" fmla="*/ 1829 w 2928"/>
                <a:gd name="T27" fmla="*/ 330 h 3977"/>
                <a:gd name="T28" fmla="*/ 1792 w 2928"/>
                <a:gd name="T29" fmla="*/ 199 h 3977"/>
                <a:gd name="T30" fmla="*/ 1716 w 2928"/>
                <a:gd name="T31" fmla="*/ 102 h 3977"/>
                <a:gd name="T32" fmla="*/ 1611 w 2928"/>
                <a:gd name="T33" fmla="*/ 37 h 3977"/>
                <a:gd name="T34" fmla="*/ 1488 w 2928"/>
                <a:gd name="T35" fmla="*/ 5 h 3977"/>
                <a:gd name="T36" fmla="*/ 1286 w 2928"/>
                <a:gd name="T37" fmla="*/ 13 h 3977"/>
                <a:gd name="T38" fmla="*/ 1152 w 2928"/>
                <a:gd name="T39" fmla="*/ 62 h 3977"/>
                <a:gd name="T40" fmla="*/ 1058 w 2928"/>
                <a:gd name="T41" fmla="*/ 133 h 3977"/>
                <a:gd name="T42" fmla="*/ 998 w 2928"/>
                <a:gd name="T43" fmla="*/ 228 h 3977"/>
                <a:gd name="T44" fmla="*/ 977 w 2928"/>
                <a:gd name="T45" fmla="*/ 346 h 3977"/>
                <a:gd name="T46" fmla="*/ 986 w 2928"/>
                <a:gd name="T47" fmla="*/ 483 h 3977"/>
                <a:gd name="T48" fmla="*/ 1067 w 2928"/>
                <a:gd name="T49" fmla="*/ 692 h 3977"/>
                <a:gd name="T50" fmla="*/ 1171 w 2928"/>
                <a:gd name="T51" fmla="*/ 903 h 3977"/>
                <a:gd name="T52" fmla="*/ 1163 w 2928"/>
                <a:gd name="T53" fmla="*/ 965 h 3977"/>
                <a:gd name="T54" fmla="*/ 1107 w 2928"/>
                <a:gd name="T55" fmla="*/ 1020 h 3977"/>
                <a:gd name="T56" fmla="*/ 967 w 2928"/>
                <a:gd name="T57" fmla="*/ 1073 h 3977"/>
                <a:gd name="T58" fmla="*/ 649 w 2928"/>
                <a:gd name="T59" fmla="*/ 1107 h 3977"/>
                <a:gd name="T60" fmla="*/ 21 w 2928"/>
                <a:gd name="T61" fmla="*/ 1108 h 3977"/>
                <a:gd name="T62" fmla="*/ 1 w 2928"/>
                <a:gd name="T63" fmla="*/ 2108 h 3977"/>
                <a:gd name="T64" fmla="*/ 31 w 2928"/>
                <a:gd name="T65" fmla="*/ 2217 h 3977"/>
                <a:gd name="T66" fmla="*/ 114 w 2928"/>
                <a:gd name="T67" fmla="*/ 2288 h 3977"/>
                <a:gd name="T68" fmla="*/ 201 w 2928"/>
                <a:gd name="T69" fmla="*/ 2280 h 3977"/>
                <a:gd name="T70" fmla="*/ 470 w 2928"/>
                <a:gd name="T71" fmla="*/ 2122 h 3977"/>
                <a:gd name="T72" fmla="*/ 710 w 2928"/>
                <a:gd name="T73" fmla="*/ 2035 h 3977"/>
                <a:gd name="T74" fmla="*/ 855 w 2928"/>
                <a:gd name="T75" fmla="*/ 2028 h 3977"/>
                <a:gd name="T76" fmla="*/ 980 w 2928"/>
                <a:gd name="T77" fmla="*/ 2063 h 3977"/>
                <a:gd name="T78" fmla="*/ 1101 w 2928"/>
                <a:gd name="T79" fmla="*/ 2145 h 3977"/>
                <a:gd name="T80" fmla="*/ 1174 w 2928"/>
                <a:gd name="T81" fmla="*/ 2231 h 3977"/>
                <a:gd name="T82" fmla="*/ 1254 w 2928"/>
                <a:gd name="T83" fmla="*/ 2402 h 3977"/>
                <a:gd name="T84" fmla="*/ 1277 w 2928"/>
                <a:gd name="T85" fmla="*/ 2628 h 3977"/>
                <a:gd name="T86" fmla="*/ 1251 w 2928"/>
                <a:gd name="T87" fmla="*/ 2756 h 3977"/>
                <a:gd name="T88" fmla="*/ 1193 w 2928"/>
                <a:gd name="T89" fmla="*/ 2872 h 3977"/>
                <a:gd name="T90" fmla="*/ 1100 w 2928"/>
                <a:gd name="T91" fmla="*/ 2968 h 3977"/>
                <a:gd name="T92" fmla="*/ 972 w 2928"/>
                <a:gd name="T93" fmla="*/ 3037 h 3977"/>
                <a:gd name="T94" fmla="*/ 807 w 2928"/>
                <a:gd name="T95" fmla="*/ 3071 h 3977"/>
                <a:gd name="T96" fmla="*/ 630 w 2928"/>
                <a:gd name="T97" fmla="*/ 3064 h 3977"/>
                <a:gd name="T98" fmla="*/ 460 w 2928"/>
                <a:gd name="T99" fmla="*/ 3012 h 3977"/>
                <a:gd name="T100" fmla="*/ 244 w 2928"/>
                <a:gd name="T101" fmla="*/ 2889 h 3977"/>
                <a:gd name="T102" fmla="*/ 126 w 2928"/>
                <a:gd name="T103" fmla="*/ 2838 h 3977"/>
                <a:gd name="T104" fmla="*/ 94 w 2928"/>
                <a:gd name="T105" fmla="*/ 2857 h 3977"/>
                <a:gd name="T106" fmla="*/ 51 w 2928"/>
                <a:gd name="T107" fmla="*/ 3018 h 3977"/>
                <a:gd name="T108" fmla="*/ 28 w 2928"/>
                <a:gd name="T109" fmla="*/ 3533 h 3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28" h="3977">
                  <a:moveTo>
                    <a:pt x="31" y="3977"/>
                  </a:moveTo>
                  <a:lnTo>
                    <a:pt x="2607" y="3977"/>
                  </a:lnTo>
                  <a:lnTo>
                    <a:pt x="2607" y="3977"/>
                  </a:lnTo>
                  <a:lnTo>
                    <a:pt x="2624" y="3977"/>
                  </a:lnTo>
                  <a:lnTo>
                    <a:pt x="2639" y="3976"/>
                  </a:lnTo>
                  <a:lnTo>
                    <a:pt x="2654" y="3974"/>
                  </a:lnTo>
                  <a:lnTo>
                    <a:pt x="2669" y="3972"/>
                  </a:lnTo>
                  <a:lnTo>
                    <a:pt x="2684" y="3969"/>
                  </a:lnTo>
                  <a:lnTo>
                    <a:pt x="2699" y="3965"/>
                  </a:lnTo>
                  <a:lnTo>
                    <a:pt x="2713" y="3961"/>
                  </a:lnTo>
                  <a:lnTo>
                    <a:pt x="2727" y="3956"/>
                  </a:lnTo>
                  <a:lnTo>
                    <a:pt x="2741" y="3951"/>
                  </a:lnTo>
                  <a:lnTo>
                    <a:pt x="2756" y="3945"/>
                  </a:lnTo>
                  <a:lnTo>
                    <a:pt x="2769" y="3938"/>
                  </a:lnTo>
                  <a:lnTo>
                    <a:pt x="2782" y="3930"/>
                  </a:lnTo>
                  <a:lnTo>
                    <a:pt x="2794" y="3922"/>
                  </a:lnTo>
                  <a:lnTo>
                    <a:pt x="2807" y="3914"/>
                  </a:lnTo>
                  <a:lnTo>
                    <a:pt x="2818" y="3906"/>
                  </a:lnTo>
                  <a:lnTo>
                    <a:pt x="2829" y="3897"/>
                  </a:lnTo>
                  <a:lnTo>
                    <a:pt x="2840" y="3887"/>
                  </a:lnTo>
                  <a:lnTo>
                    <a:pt x="2850" y="3877"/>
                  </a:lnTo>
                  <a:lnTo>
                    <a:pt x="2860" y="3867"/>
                  </a:lnTo>
                  <a:lnTo>
                    <a:pt x="2869" y="3856"/>
                  </a:lnTo>
                  <a:lnTo>
                    <a:pt x="2878" y="3844"/>
                  </a:lnTo>
                  <a:lnTo>
                    <a:pt x="2887" y="3833"/>
                  </a:lnTo>
                  <a:lnTo>
                    <a:pt x="2894" y="3821"/>
                  </a:lnTo>
                  <a:lnTo>
                    <a:pt x="2901" y="3808"/>
                  </a:lnTo>
                  <a:lnTo>
                    <a:pt x="2907" y="3794"/>
                  </a:lnTo>
                  <a:lnTo>
                    <a:pt x="2912" y="3781"/>
                  </a:lnTo>
                  <a:lnTo>
                    <a:pt x="2916" y="3767"/>
                  </a:lnTo>
                  <a:lnTo>
                    <a:pt x="2920" y="3754"/>
                  </a:lnTo>
                  <a:lnTo>
                    <a:pt x="2923" y="3739"/>
                  </a:lnTo>
                  <a:lnTo>
                    <a:pt x="2925" y="3725"/>
                  </a:lnTo>
                  <a:lnTo>
                    <a:pt x="2927" y="3710"/>
                  </a:lnTo>
                  <a:lnTo>
                    <a:pt x="2927" y="3695"/>
                  </a:lnTo>
                  <a:lnTo>
                    <a:pt x="2928" y="1080"/>
                  </a:lnTo>
                  <a:lnTo>
                    <a:pt x="2928" y="1080"/>
                  </a:lnTo>
                  <a:lnTo>
                    <a:pt x="2804" y="1083"/>
                  </a:lnTo>
                  <a:lnTo>
                    <a:pt x="2662" y="1087"/>
                  </a:lnTo>
                  <a:lnTo>
                    <a:pt x="2352" y="1098"/>
                  </a:lnTo>
                  <a:lnTo>
                    <a:pt x="2199" y="1102"/>
                  </a:lnTo>
                  <a:lnTo>
                    <a:pt x="2127" y="1103"/>
                  </a:lnTo>
                  <a:lnTo>
                    <a:pt x="2059" y="1104"/>
                  </a:lnTo>
                  <a:lnTo>
                    <a:pt x="1997" y="1103"/>
                  </a:lnTo>
                  <a:lnTo>
                    <a:pt x="1940" y="1102"/>
                  </a:lnTo>
                  <a:lnTo>
                    <a:pt x="1891" y="1100"/>
                  </a:lnTo>
                  <a:lnTo>
                    <a:pt x="1850" y="1097"/>
                  </a:lnTo>
                  <a:lnTo>
                    <a:pt x="1850" y="1097"/>
                  </a:lnTo>
                  <a:lnTo>
                    <a:pt x="1827" y="1095"/>
                  </a:lnTo>
                  <a:lnTo>
                    <a:pt x="1805" y="1092"/>
                  </a:lnTo>
                  <a:lnTo>
                    <a:pt x="1785" y="1088"/>
                  </a:lnTo>
                  <a:lnTo>
                    <a:pt x="1766" y="1084"/>
                  </a:lnTo>
                  <a:lnTo>
                    <a:pt x="1749" y="1080"/>
                  </a:lnTo>
                  <a:lnTo>
                    <a:pt x="1732" y="1075"/>
                  </a:lnTo>
                  <a:lnTo>
                    <a:pt x="1717" y="1069"/>
                  </a:lnTo>
                  <a:lnTo>
                    <a:pt x="1702" y="1063"/>
                  </a:lnTo>
                  <a:lnTo>
                    <a:pt x="1689" y="1057"/>
                  </a:lnTo>
                  <a:lnTo>
                    <a:pt x="1676" y="1050"/>
                  </a:lnTo>
                  <a:lnTo>
                    <a:pt x="1665" y="1043"/>
                  </a:lnTo>
                  <a:lnTo>
                    <a:pt x="1655" y="1035"/>
                  </a:lnTo>
                  <a:lnTo>
                    <a:pt x="1646" y="1027"/>
                  </a:lnTo>
                  <a:lnTo>
                    <a:pt x="1638" y="1018"/>
                  </a:lnTo>
                  <a:lnTo>
                    <a:pt x="1631" y="1009"/>
                  </a:lnTo>
                  <a:lnTo>
                    <a:pt x="1626" y="1000"/>
                  </a:lnTo>
                  <a:lnTo>
                    <a:pt x="1621" y="990"/>
                  </a:lnTo>
                  <a:lnTo>
                    <a:pt x="1618" y="979"/>
                  </a:lnTo>
                  <a:lnTo>
                    <a:pt x="1616" y="969"/>
                  </a:lnTo>
                  <a:lnTo>
                    <a:pt x="1614" y="958"/>
                  </a:lnTo>
                  <a:lnTo>
                    <a:pt x="1614" y="946"/>
                  </a:lnTo>
                  <a:lnTo>
                    <a:pt x="1615" y="935"/>
                  </a:lnTo>
                  <a:lnTo>
                    <a:pt x="1617" y="922"/>
                  </a:lnTo>
                  <a:lnTo>
                    <a:pt x="1620" y="910"/>
                  </a:lnTo>
                  <a:lnTo>
                    <a:pt x="1624" y="897"/>
                  </a:lnTo>
                  <a:lnTo>
                    <a:pt x="1629" y="884"/>
                  </a:lnTo>
                  <a:lnTo>
                    <a:pt x="1635" y="871"/>
                  </a:lnTo>
                  <a:lnTo>
                    <a:pt x="1643" y="857"/>
                  </a:lnTo>
                  <a:lnTo>
                    <a:pt x="1651" y="842"/>
                  </a:lnTo>
                  <a:lnTo>
                    <a:pt x="1660" y="827"/>
                  </a:lnTo>
                  <a:lnTo>
                    <a:pt x="1671" y="812"/>
                  </a:lnTo>
                  <a:lnTo>
                    <a:pt x="1683" y="797"/>
                  </a:lnTo>
                  <a:lnTo>
                    <a:pt x="1683" y="797"/>
                  </a:lnTo>
                  <a:lnTo>
                    <a:pt x="1708" y="765"/>
                  </a:lnTo>
                  <a:lnTo>
                    <a:pt x="1721" y="747"/>
                  </a:lnTo>
                  <a:lnTo>
                    <a:pt x="1734" y="728"/>
                  </a:lnTo>
                  <a:lnTo>
                    <a:pt x="1747" y="707"/>
                  </a:lnTo>
                  <a:lnTo>
                    <a:pt x="1759" y="685"/>
                  </a:lnTo>
                  <a:lnTo>
                    <a:pt x="1771" y="662"/>
                  </a:lnTo>
                  <a:lnTo>
                    <a:pt x="1783" y="637"/>
                  </a:lnTo>
                  <a:lnTo>
                    <a:pt x="1793" y="609"/>
                  </a:lnTo>
                  <a:lnTo>
                    <a:pt x="1803" y="579"/>
                  </a:lnTo>
                  <a:lnTo>
                    <a:pt x="1811" y="548"/>
                  </a:lnTo>
                  <a:lnTo>
                    <a:pt x="1819" y="514"/>
                  </a:lnTo>
                  <a:lnTo>
                    <a:pt x="1825" y="478"/>
                  </a:lnTo>
                  <a:lnTo>
                    <a:pt x="1829" y="438"/>
                  </a:lnTo>
                  <a:lnTo>
                    <a:pt x="1830" y="396"/>
                  </a:lnTo>
                  <a:lnTo>
                    <a:pt x="1830" y="351"/>
                  </a:lnTo>
                  <a:lnTo>
                    <a:pt x="1830" y="351"/>
                  </a:lnTo>
                  <a:lnTo>
                    <a:pt x="1829" y="330"/>
                  </a:lnTo>
                  <a:lnTo>
                    <a:pt x="1826" y="308"/>
                  </a:lnTo>
                  <a:lnTo>
                    <a:pt x="1823" y="288"/>
                  </a:lnTo>
                  <a:lnTo>
                    <a:pt x="1819" y="269"/>
                  </a:lnTo>
                  <a:lnTo>
                    <a:pt x="1813" y="251"/>
                  </a:lnTo>
                  <a:lnTo>
                    <a:pt x="1806" y="233"/>
                  </a:lnTo>
                  <a:lnTo>
                    <a:pt x="1799" y="216"/>
                  </a:lnTo>
                  <a:lnTo>
                    <a:pt x="1792" y="199"/>
                  </a:lnTo>
                  <a:lnTo>
                    <a:pt x="1783" y="182"/>
                  </a:lnTo>
                  <a:lnTo>
                    <a:pt x="1774" y="167"/>
                  </a:lnTo>
                  <a:lnTo>
                    <a:pt x="1764" y="153"/>
                  </a:lnTo>
                  <a:lnTo>
                    <a:pt x="1753" y="139"/>
                  </a:lnTo>
                  <a:lnTo>
                    <a:pt x="1741" y="126"/>
                  </a:lnTo>
                  <a:lnTo>
                    <a:pt x="1729" y="114"/>
                  </a:lnTo>
                  <a:lnTo>
                    <a:pt x="1716" y="102"/>
                  </a:lnTo>
                  <a:lnTo>
                    <a:pt x="1703" y="91"/>
                  </a:lnTo>
                  <a:lnTo>
                    <a:pt x="1689" y="81"/>
                  </a:lnTo>
                  <a:lnTo>
                    <a:pt x="1673" y="71"/>
                  </a:lnTo>
                  <a:lnTo>
                    <a:pt x="1658" y="62"/>
                  </a:lnTo>
                  <a:lnTo>
                    <a:pt x="1643" y="53"/>
                  </a:lnTo>
                  <a:lnTo>
                    <a:pt x="1627" y="45"/>
                  </a:lnTo>
                  <a:lnTo>
                    <a:pt x="1611" y="37"/>
                  </a:lnTo>
                  <a:lnTo>
                    <a:pt x="1594" y="31"/>
                  </a:lnTo>
                  <a:lnTo>
                    <a:pt x="1578" y="25"/>
                  </a:lnTo>
                  <a:lnTo>
                    <a:pt x="1560" y="20"/>
                  </a:lnTo>
                  <a:lnTo>
                    <a:pt x="1542" y="15"/>
                  </a:lnTo>
                  <a:lnTo>
                    <a:pt x="1524" y="11"/>
                  </a:lnTo>
                  <a:lnTo>
                    <a:pt x="1506" y="8"/>
                  </a:lnTo>
                  <a:lnTo>
                    <a:pt x="1488" y="5"/>
                  </a:lnTo>
                  <a:lnTo>
                    <a:pt x="1470" y="3"/>
                  </a:lnTo>
                  <a:lnTo>
                    <a:pt x="1452" y="1"/>
                  </a:lnTo>
                  <a:lnTo>
                    <a:pt x="1433" y="0"/>
                  </a:lnTo>
                  <a:lnTo>
                    <a:pt x="1395" y="0"/>
                  </a:lnTo>
                  <a:lnTo>
                    <a:pt x="1358" y="2"/>
                  </a:lnTo>
                  <a:lnTo>
                    <a:pt x="1322" y="6"/>
                  </a:lnTo>
                  <a:lnTo>
                    <a:pt x="1286" y="13"/>
                  </a:lnTo>
                  <a:lnTo>
                    <a:pt x="1250" y="22"/>
                  </a:lnTo>
                  <a:lnTo>
                    <a:pt x="1232" y="27"/>
                  </a:lnTo>
                  <a:lnTo>
                    <a:pt x="1216" y="33"/>
                  </a:lnTo>
                  <a:lnTo>
                    <a:pt x="1199" y="39"/>
                  </a:lnTo>
                  <a:lnTo>
                    <a:pt x="1183" y="46"/>
                  </a:lnTo>
                  <a:lnTo>
                    <a:pt x="1167" y="54"/>
                  </a:lnTo>
                  <a:lnTo>
                    <a:pt x="1152" y="62"/>
                  </a:lnTo>
                  <a:lnTo>
                    <a:pt x="1136" y="71"/>
                  </a:lnTo>
                  <a:lnTo>
                    <a:pt x="1122" y="80"/>
                  </a:lnTo>
                  <a:lnTo>
                    <a:pt x="1108" y="89"/>
                  </a:lnTo>
                  <a:lnTo>
                    <a:pt x="1094" y="99"/>
                  </a:lnTo>
                  <a:lnTo>
                    <a:pt x="1082" y="110"/>
                  </a:lnTo>
                  <a:lnTo>
                    <a:pt x="1070" y="121"/>
                  </a:lnTo>
                  <a:lnTo>
                    <a:pt x="1058" y="133"/>
                  </a:lnTo>
                  <a:lnTo>
                    <a:pt x="1047" y="145"/>
                  </a:lnTo>
                  <a:lnTo>
                    <a:pt x="1037" y="157"/>
                  </a:lnTo>
                  <a:lnTo>
                    <a:pt x="1028" y="170"/>
                  </a:lnTo>
                  <a:lnTo>
                    <a:pt x="1020" y="184"/>
                  </a:lnTo>
                  <a:lnTo>
                    <a:pt x="1012" y="199"/>
                  </a:lnTo>
                  <a:lnTo>
                    <a:pt x="1004" y="213"/>
                  </a:lnTo>
                  <a:lnTo>
                    <a:pt x="998" y="228"/>
                  </a:lnTo>
                  <a:lnTo>
                    <a:pt x="993" y="244"/>
                  </a:lnTo>
                  <a:lnTo>
                    <a:pt x="989" y="259"/>
                  </a:lnTo>
                  <a:lnTo>
                    <a:pt x="989" y="259"/>
                  </a:lnTo>
                  <a:lnTo>
                    <a:pt x="985" y="281"/>
                  </a:lnTo>
                  <a:lnTo>
                    <a:pt x="981" y="303"/>
                  </a:lnTo>
                  <a:lnTo>
                    <a:pt x="978" y="325"/>
                  </a:lnTo>
                  <a:lnTo>
                    <a:pt x="977" y="346"/>
                  </a:lnTo>
                  <a:lnTo>
                    <a:pt x="976" y="367"/>
                  </a:lnTo>
                  <a:lnTo>
                    <a:pt x="976" y="387"/>
                  </a:lnTo>
                  <a:lnTo>
                    <a:pt x="976" y="407"/>
                  </a:lnTo>
                  <a:lnTo>
                    <a:pt x="978" y="426"/>
                  </a:lnTo>
                  <a:lnTo>
                    <a:pt x="980" y="445"/>
                  </a:lnTo>
                  <a:lnTo>
                    <a:pt x="983" y="465"/>
                  </a:lnTo>
                  <a:lnTo>
                    <a:pt x="986" y="483"/>
                  </a:lnTo>
                  <a:lnTo>
                    <a:pt x="990" y="501"/>
                  </a:lnTo>
                  <a:lnTo>
                    <a:pt x="999" y="536"/>
                  </a:lnTo>
                  <a:lnTo>
                    <a:pt x="1010" y="569"/>
                  </a:lnTo>
                  <a:lnTo>
                    <a:pt x="1024" y="603"/>
                  </a:lnTo>
                  <a:lnTo>
                    <a:pt x="1038" y="634"/>
                  </a:lnTo>
                  <a:lnTo>
                    <a:pt x="1052" y="663"/>
                  </a:lnTo>
                  <a:lnTo>
                    <a:pt x="1067" y="692"/>
                  </a:lnTo>
                  <a:lnTo>
                    <a:pt x="1097" y="747"/>
                  </a:lnTo>
                  <a:lnTo>
                    <a:pt x="1125" y="796"/>
                  </a:lnTo>
                  <a:lnTo>
                    <a:pt x="1138" y="819"/>
                  </a:lnTo>
                  <a:lnTo>
                    <a:pt x="1150" y="841"/>
                  </a:lnTo>
                  <a:lnTo>
                    <a:pt x="1159" y="863"/>
                  </a:lnTo>
                  <a:lnTo>
                    <a:pt x="1166" y="884"/>
                  </a:lnTo>
                  <a:lnTo>
                    <a:pt x="1171" y="903"/>
                  </a:lnTo>
                  <a:lnTo>
                    <a:pt x="1172" y="913"/>
                  </a:lnTo>
                  <a:lnTo>
                    <a:pt x="1173" y="922"/>
                  </a:lnTo>
                  <a:lnTo>
                    <a:pt x="1173" y="931"/>
                  </a:lnTo>
                  <a:lnTo>
                    <a:pt x="1172" y="940"/>
                  </a:lnTo>
                  <a:lnTo>
                    <a:pt x="1170" y="949"/>
                  </a:lnTo>
                  <a:lnTo>
                    <a:pt x="1167" y="957"/>
                  </a:lnTo>
                  <a:lnTo>
                    <a:pt x="1163" y="965"/>
                  </a:lnTo>
                  <a:lnTo>
                    <a:pt x="1159" y="973"/>
                  </a:lnTo>
                  <a:lnTo>
                    <a:pt x="1153" y="981"/>
                  </a:lnTo>
                  <a:lnTo>
                    <a:pt x="1146" y="990"/>
                  </a:lnTo>
                  <a:lnTo>
                    <a:pt x="1138" y="998"/>
                  </a:lnTo>
                  <a:lnTo>
                    <a:pt x="1129" y="1005"/>
                  </a:lnTo>
                  <a:lnTo>
                    <a:pt x="1119" y="1013"/>
                  </a:lnTo>
                  <a:lnTo>
                    <a:pt x="1107" y="1020"/>
                  </a:lnTo>
                  <a:lnTo>
                    <a:pt x="1095" y="1027"/>
                  </a:lnTo>
                  <a:lnTo>
                    <a:pt x="1081" y="1034"/>
                  </a:lnTo>
                  <a:lnTo>
                    <a:pt x="1066" y="1041"/>
                  </a:lnTo>
                  <a:lnTo>
                    <a:pt x="1049" y="1047"/>
                  </a:lnTo>
                  <a:lnTo>
                    <a:pt x="1012" y="1060"/>
                  </a:lnTo>
                  <a:lnTo>
                    <a:pt x="967" y="1073"/>
                  </a:lnTo>
                  <a:lnTo>
                    <a:pt x="967" y="1073"/>
                  </a:lnTo>
                  <a:lnTo>
                    <a:pt x="948" y="1077"/>
                  </a:lnTo>
                  <a:lnTo>
                    <a:pt x="928" y="1081"/>
                  </a:lnTo>
                  <a:lnTo>
                    <a:pt x="882" y="1089"/>
                  </a:lnTo>
                  <a:lnTo>
                    <a:pt x="830" y="1095"/>
                  </a:lnTo>
                  <a:lnTo>
                    <a:pt x="774" y="1100"/>
                  </a:lnTo>
                  <a:lnTo>
                    <a:pt x="713" y="1104"/>
                  </a:lnTo>
                  <a:lnTo>
                    <a:pt x="649" y="1107"/>
                  </a:lnTo>
                  <a:lnTo>
                    <a:pt x="583" y="1109"/>
                  </a:lnTo>
                  <a:lnTo>
                    <a:pt x="515" y="1111"/>
                  </a:lnTo>
                  <a:lnTo>
                    <a:pt x="379" y="1112"/>
                  </a:lnTo>
                  <a:lnTo>
                    <a:pt x="246" y="1111"/>
                  </a:lnTo>
                  <a:lnTo>
                    <a:pt x="125" y="1109"/>
                  </a:lnTo>
                  <a:lnTo>
                    <a:pt x="21" y="1108"/>
                  </a:lnTo>
                  <a:lnTo>
                    <a:pt x="21" y="1108"/>
                  </a:lnTo>
                  <a:lnTo>
                    <a:pt x="15" y="1332"/>
                  </a:lnTo>
                  <a:lnTo>
                    <a:pt x="7" y="1644"/>
                  </a:lnTo>
                  <a:lnTo>
                    <a:pt x="4" y="1800"/>
                  </a:lnTo>
                  <a:lnTo>
                    <a:pt x="1" y="1938"/>
                  </a:lnTo>
                  <a:lnTo>
                    <a:pt x="0" y="2044"/>
                  </a:lnTo>
                  <a:lnTo>
                    <a:pt x="1" y="2083"/>
                  </a:lnTo>
                  <a:lnTo>
                    <a:pt x="1" y="2108"/>
                  </a:lnTo>
                  <a:lnTo>
                    <a:pt x="1" y="2108"/>
                  </a:lnTo>
                  <a:lnTo>
                    <a:pt x="3" y="2128"/>
                  </a:lnTo>
                  <a:lnTo>
                    <a:pt x="7" y="2148"/>
                  </a:lnTo>
                  <a:lnTo>
                    <a:pt x="11" y="2166"/>
                  </a:lnTo>
                  <a:lnTo>
                    <a:pt x="17" y="2184"/>
                  </a:lnTo>
                  <a:lnTo>
                    <a:pt x="23" y="2202"/>
                  </a:lnTo>
                  <a:lnTo>
                    <a:pt x="31" y="2217"/>
                  </a:lnTo>
                  <a:lnTo>
                    <a:pt x="40" y="2232"/>
                  </a:lnTo>
                  <a:lnTo>
                    <a:pt x="49" y="2245"/>
                  </a:lnTo>
                  <a:lnTo>
                    <a:pt x="60" y="2257"/>
                  </a:lnTo>
                  <a:lnTo>
                    <a:pt x="72" y="2267"/>
                  </a:lnTo>
                  <a:lnTo>
                    <a:pt x="86" y="2276"/>
                  </a:lnTo>
                  <a:lnTo>
                    <a:pt x="100" y="2283"/>
                  </a:lnTo>
                  <a:lnTo>
                    <a:pt x="114" y="2288"/>
                  </a:lnTo>
                  <a:lnTo>
                    <a:pt x="130" y="2292"/>
                  </a:lnTo>
                  <a:lnTo>
                    <a:pt x="146" y="2294"/>
                  </a:lnTo>
                  <a:lnTo>
                    <a:pt x="164" y="2294"/>
                  </a:lnTo>
                  <a:lnTo>
                    <a:pt x="164" y="2294"/>
                  </a:lnTo>
                  <a:lnTo>
                    <a:pt x="174" y="2292"/>
                  </a:lnTo>
                  <a:lnTo>
                    <a:pt x="186" y="2287"/>
                  </a:lnTo>
                  <a:lnTo>
                    <a:pt x="201" y="2280"/>
                  </a:lnTo>
                  <a:lnTo>
                    <a:pt x="218" y="2272"/>
                  </a:lnTo>
                  <a:lnTo>
                    <a:pt x="256" y="2249"/>
                  </a:lnTo>
                  <a:lnTo>
                    <a:pt x="301" y="2221"/>
                  </a:lnTo>
                  <a:lnTo>
                    <a:pt x="353" y="2188"/>
                  </a:lnTo>
                  <a:lnTo>
                    <a:pt x="410" y="2155"/>
                  </a:lnTo>
                  <a:lnTo>
                    <a:pt x="439" y="2138"/>
                  </a:lnTo>
                  <a:lnTo>
                    <a:pt x="470" y="2122"/>
                  </a:lnTo>
                  <a:lnTo>
                    <a:pt x="503" y="2106"/>
                  </a:lnTo>
                  <a:lnTo>
                    <a:pt x="536" y="2091"/>
                  </a:lnTo>
                  <a:lnTo>
                    <a:pt x="569" y="2077"/>
                  </a:lnTo>
                  <a:lnTo>
                    <a:pt x="603" y="2064"/>
                  </a:lnTo>
                  <a:lnTo>
                    <a:pt x="639" y="2052"/>
                  </a:lnTo>
                  <a:lnTo>
                    <a:pt x="674" y="2042"/>
                  </a:lnTo>
                  <a:lnTo>
                    <a:pt x="710" y="2035"/>
                  </a:lnTo>
                  <a:lnTo>
                    <a:pt x="746" y="2029"/>
                  </a:lnTo>
                  <a:lnTo>
                    <a:pt x="764" y="2027"/>
                  </a:lnTo>
                  <a:lnTo>
                    <a:pt x="782" y="2026"/>
                  </a:lnTo>
                  <a:lnTo>
                    <a:pt x="800" y="2025"/>
                  </a:lnTo>
                  <a:lnTo>
                    <a:pt x="818" y="2025"/>
                  </a:lnTo>
                  <a:lnTo>
                    <a:pt x="837" y="2026"/>
                  </a:lnTo>
                  <a:lnTo>
                    <a:pt x="855" y="2028"/>
                  </a:lnTo>
                  <a:lnTo>
                    <a:pt x="873" y="2030"/>
                  </a:lnTo>
                  <a:lnTo>
                    <a:pt x="891" y="2033"/>
                  </a:lnTo>
                  <a:lnTo>
                    <a:pt x="909" y="2037"/>
                  </a:lnTo>
                  <a:lnTo>
                    <a:pt x="927" y="2042"/>
                  </a:lnTo>
                  <a:lnTo>
                    <a:pt x="945" y="2048"/>
                  </a:lnTo>
                  <a:lnTo>
                    <a:pt x="963" y="2054"/>
                  </a:lnTo>
                  <a:lnTo>
                    <a:pt x="980" y="2063"/>
                  </a:lnTo>
                  <a:lnTo>
                    <a:pt x="998" y="2072"/>
                  </a:lnTo>
                  <a:lnTo>
                    <a:pt x="1016" y="2081"/>
                  </a:lnTo>
                  <a:lnTo>
                    <a:pt x="1033" y="2092"/>
                  </a:lnTo>
                  <a:lnTo>
                    <a:pt x="1051" y="2103"/>
                  </a:lnTo>
                  <a:lnTo>
                    <a:pt x="1068" y="2116"/>
                  </a:lnTo>
                  <a:lnTo>
                    <a:pt x="1084" y="2130"/>
                  </a:lnTo>
                  <a:lnTo>
                    <a:pt x="1101" y="2145"/>
                  </a:lnTo>
                  <a:lnTo>
                    <a:pt x="1101" y="2145"/>
                  </a:lnTo>
                  <a:lnTo>
                    <a:pt x="1114" y="2158"/>
                  </a:lnTo>
                  <a:lnTo>
                    <a:pt x="1127" y="2172"/>
                  </a:lnTo>
                  <a:lnTo>
                    <a:pt x="1139" y="2185"/>
                  </a:lnTo>
                  <a:lnTo>
                    <a:pt x="1152" y="2201"/>
                  </a:lnTo>
                  <a:lnTo>
                    <a:pt x="1163" y="2216"/>
                  </a:lnTo>
                  <a:lnTo>
                    <a:pt x="1174" y="2231"/>
                  </a:lnTo>
                  <a:lnTo>
                    <a:pt x="1184" y="2246"/>
                  </a:lnTo>
                  <a:lnTo>
                    <a:pt x="1194" y="2262"/>
                  </a:lnTo>
                  <a:lnTo>
                    <a:pt x="1203" y="2279"/>
                  </a:lnTo>
                  <a:lnTo>
                    <a:pt x="1212" y="2295"/>
                  </a:lnTo>
                  <a:lnTo>
                    <a:pt x="1228" y="2331"/>
                  </a:lnTo>
                  <a:lnTo>
                    <a:pt x="1242" y="2366"/>
                  </a:lnTo>
                  <a:lnTo>
                    <a:pt x="1254" y="2402"/>
                  </a:lnTo>
                  <a:lnTo>
                    <a:pt x="1263" y="2438"/>
                  </a:lnTo>
                  <a:lnTo>
                    <a:pt x="1271" y="2477"/>
                  </a:lnTo>
                  <a:lnTo>
                    <a:pt x="1276" y="2514"/>
                  </a:lnTo>
                  <a:lnTo>
                    <a:pt x="1280" y="2552"/>
                  </a:lnTo>
                  <a:lnTo>
                    <a:pt x="1280" y="2590"/>
                  </a:lnTo>
                  <a:lnTo>
                    <a:pt x="1280" y="2609"/>
                  </a:lnTo>
                  <a:lnTo>
                    <a:pt x="1277" y="2628"/>
                  </a:lnTo>
                  <a:lnTo>
                    <a:pt x="1275" y="2647"/>
                  </a:lnTo>
                  <a:lnTo>
                    <a:pt x="1273" y="2665"/>
                  </a:lnTo>
                  <a:lnTo>
                    <a:pt x="1270" y="2683"/>
                  </a:lnTo>
                  <a:lnTo>
                    <a:pt x="1266" y="2702"/>
                  </a:lnTo>
                  <a:lnTo>
                    <a:pt x="1262" y="2720"/>
                  </a:lnTo>
                  <a:lnTo>
                    <a:pt x="1257" y="2738"/>
                  </a:lnTo>
                  <a:lnTo>
                    <a:pt x="1251" y="2756"/>
                  </a:lnTo>
                  <a:lnTo>
                    <a:pt x="1245" y="2773"/>
                  </a:lnTo>
                  <a:lnTo>
                    <a:pt x="1238" y="2790"/>
                  </a:lnTo>
                  <a:lnTo>
                    <a:pt x="1230" y="2807"/>
                  </a:lnTo>
                  <a:lnTo>
                    <a:pt x="1222" y="2824"/>
                  </a:lnTo>
                  <a:lnTo>
                    <a:pt x="1213" y="2840"/>
                  </a:lnTo>
                  <a:lnTo>
                    <a:pt x="1203" y="2856"/>
                  </a:lnTo>
                  <a:lnTo>
                    <a:pt x="1193" y="2872"/>
                  </a:lnTo>
                  <a:lnTo>
                    <a:pt x="1182" y="2887"/>
                  </a:lnTo>
                  <a:lnTo>
                    <a:pt x="1170" y="2902"/>
                  </a:lnTo>
                  <a:lnTo>
                    <a:pt x="1158" y="2916"/>
                  </a:lnTo>
                  <a:lnTo>
                    <a:pt x="1144" y="2929"/>
                  </a:lnTo>
                  <a:lnTo>
                    <a:pt x="1130" y="2943"/>
                  </a:lnTo>
                  <a:lnTo>
                    <a:pt x="1115" y="2955"/>
                  </a:lnTo>
                  <a:lnTo>
                    <a:pt x="1100" y="2968"/>
                  </a:lnTo>
                  <a:lnTo>
                    <a:pt x="1084" y="2979"/>
                  </a:lnTo>
                  <a:lnTo>
                    <a:pt x="1068" y="2990"/>
                  </a:lnTo>
                  <a:lnTo>
                    <a:pt x="1050" y="3002"/>
                  </a:lnTo>
                  <a:lnTo>
                    <a:pt x="1032" y="3011"/>
                  </a:lnTo>
                  <a:lnTo>
                    <a:pt x="1013" y="3021"/>
                  </a:lnTo>
                  <a:lnTo>
                    <a:pt x="992" y="3029"/>
                  </a:lnTo>
                  <a:lnTo>
                    <a:pt x="972" y="3037"/>
                  </a:lnTo>
                  <a:lnTo>
                    <a:pt x="951" y="3044"/>
                  </a:lnTo>
                  <a:lnTo>
                    <a:pt x="929" y="3050"/>
                  </a:lnTo>
                  <a:lnTo>
                    <a:pt x="906" y="3056"/>
                  </a:lnTo>
                  <a:lnTo>
                    <a:pt x="883" y="3061"/>
                  </a:lnTo>
                  <a:lnTo>
                    <a:pt x="857" y="3065"/>
                  </a:lnTo>
                  <a:lnTo>
                    <a:pt x="832" y="3068"/>
                  </a:lnTo>
                  <a:lnTo>
                    <a:pt x="807" y="3071"/>
                  </a:lnTo>
                  <a:lnTo>
                    <a:pt x="780" y="3072"/>
                  </a:lnTo>
                  <a:lnTo>
                    <a:pt x="780" y="3072"/>
                  </a:lnTo>
                  <a:lnTo>
                    <a:pt x="748" y="3073"/>
                  </a:lnTo>
                  <a:lnTo>
                    <a:pt x="716" y="3072"/>
                  </a:lnTo>
                  <a:lnTo>
                    <a:pt x="686" y="3071"/>
                  </a:lnTo>
                  <a:lnTo>
                    <a:pt x="658" y="3068"/>
                  </a:lnTo>
                  <a:lnTo>
                    <a:pt x="630" y="3064"/>
                  </a:lnTo>
                  <a:lnTo>
                    <a:pt x="602" y="3059"/>
                  </a:lnTo>
                  <a:lnTo>
                    <a:pt x="577" y="3053"/>
                  </a:lnTo>
                  <a:lnTo>
                    <a:pt x="552" y="3046"/>
                  </a:lnTo>
                  <a:lnTo>
                    <a:pt x="528" y="3038"/>
                  </a:lnTo>
                  <a:lnTo>
                    <a:pt x="505" y="3030"/>
                  </a:lnTo>
                  <a:lnTo>
                    <a:pt x="482" y="3022"/>
                  </a:lnTo>
                  <a:lnTo>
                    <a:pt x="460" y="3012"/>
                  </a:lnTo>
                  <a:lnTo>
                    <a:pt x="439" y="3003"/>
                  </a:lnTo>
                  <a:lnTo>
                    <a:pt x="418" y="2992"/>
                  </a:lnTo>
                  <a:lnTo>
                    <a:pt x="380" y="2971"/>
                  </a:lnTo>
                  <a:lnTo>
                    <a:pt x="344" y="2950"/>
                  </a:lnTo>
                  <a:lnTo>
                    <a:pt x="308" y="2928"/>
                  </a:lnTo>
                  <a:lnTo>
                    <a:pt x="276" y="2908"/>
                  </a:lnTo>
                  <a:lnTo>
                    <a:pt x="244" y="2889"/>
                  </a:lnTo>
                  <a:lnTo>
                    <a:pt x="214" y="2872"/>
                  </a:lnTo>
                  <a:lnTo>
                    <a:pt x="198" y="2864"/>
                  </a:lnTo>
                  <a:lnTo>
                    <a:pt x="184" y="2857"/>
                  </a:lnTo>
                  <a:lnTo>
                    <a:pt x="169" y="2851"/>
                  </a:lnTo>
                  <a:lnTo>
                    <a:pt x="155" y="2845"/>
                  </a:lnTo>
                  <a:lnTo>
                    <a:pt x="140" y="2841"/>
                  </a:lnTo>
                  <a:lnTo>
                    <a:pt x="126" y="2838"/>
                  </a:lnTo>
                  <a:lnTo>
                    <a:pt x="126" y="2838"/>
                  </a:lnTo>
                  <a:lnTo>
                    <a:pt x="120" y="2838"/>
                  </a:lnTo>
                  <a:lnTo>
                    <a:pt x="114" y="2839"/>
                  </a:lnTo>
                  <a:lnTo>
                    <a:pt x="109" y="2841"/>
                  </a:lnTo>
                  <a:lnTo>
                    <a:pt x="104" y="2845"/>
                  </a:lnTo>
                  <a:lnTo>
                    <a:pt x="99" y="2850"/>
                  </a:lnTo>
                  <a:lnTo>
                    <a:pt x="94" y="2857"/>
                  </a:lnTo>
                  <a:lnTo>
                    <a:pt x="89" y="2865"/>
                  </a:lnTo>
                  <a:lnTo>
                    <a:pt x="85" y="2874"/>
                  </a:lnTo>
                  <a:lnTo>
                    <a:pt x="77" y="2895"/>
                  </a:lnTo>
                  <a:lnTo>
                    <a:pt x="69" y="2920"/>
                  </a:lnTo>
                  <a:lnTo>
                    <a:pt x="62" y="2949"/>
                  </a:lnTo>
                  <a:lnTo>
                    <a:pt x="56" y="2981"/>
                  </a:lnTo>
                  <a:lnTo>
                    <a:pt x="51" y="3018"/>
                  </a:lnTo>
                  <a:lnTo>
                    <a:pt x="47" y="3057"/>
                  </a:lnTo>
                  <a:lnTo>
                    <a:pt x="43" y="3098"/>
                  </a:lnTo>
                  <a:lnTo>
                    <a:pt x="39" y="3142"/>
                  </a:lnTo>
                  <a:lnTo>
                    <a:pt x="34" y="3235"/>
                  </a:lnTo>
                  <a:lnTo>
                    <a:pt x="31" y="3333"/>
                  </a:lnTo>
                  <a:lnTo>
                    <a:pt x="29" y="3433"/>
                  </a:lnTo>
                  <a:lnTo>
                    <a:pt x="28" y="3533"/>
                  </a:lnTo>
                  <a:lnTo>
                    <a:pt x="28" y="3629"/>
                  </a:lnTo>
                  <a:lnTo>
                    <a:pt x="29" y="3721"/>
                  </a:lnTo>
                  <a:lnTo>
                    <a:pt x="30" y="3876"/>
                  </a:lnTo>
                  <a:lnTo>
                    <a:pt x="31" y="3935"/>
                  </a:lnTo>
                  <a:lnTo>
                    <a:pt x="31" y="3977"/>
                  </a:lnTo>
                  <a:lnTo>
                    <a:pt x="31" y="3977"/>
                  </a:lnTo>
                  <a:close/>
                </a:path>
              </a:pathLst>
            </a:cu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4" name="Freeform: Shape 56"/>
            <p:cNvSpPr/>
            <p:nvPr/>
          </p:nvSpPr>
          <p:spPr bwMode="auto">
            <a:xfrm>
              <a:off x="5291498" y="2771588"/>
              <a:ext cx="837874" cy="619253"/>
            </a:xfrm>
            <a:custGeom>
              <a:avLst/>
              <a:gdLst>
                <a:gd name="T0" fmla="*/ 1193 w 4004"/>
                <a:gd name="T1" fmla="*/ 2956 h 2961"/>
                <a:gd name="T2" fmla="*/ 1776 w 4004"/>
                <a:gd name="T3" fmla="*/ 2952 h 2961"/>
                <a:gd name="T4" fmla="*/ 2102 w 4004"/>
                <a:gd name="T5" fmla="*/ 2898 h 2961"/>
                <a:gd name="T6" fmla="*/ 2185 w 4004"/>
                <a:gd name="T7" fmla="*/ 2844 h 2961"/>
                <a:gd name="T8" fmla="*/ 2191 w 4004"/>
                <a:gd name="T9" fmla="*/ 2778 h 2961"/>
                <a:gd name="T10" fmla="*/ 2057 w 4004"/>
                <a:gd name="T11" fmla="*/ 2526 h 2961"/>
                <a:gd name="T12" fmla="*/ 2006 w 4004"/>
                <a:gd name="T13" fmla="*/ 2342 h 2961"/>
                <a:gd name="T14" fmla="*/ 2018 w 4004"/>
                <a:gd name="T15" fmla="*/ 2143 h 2961"/>
                <a:gd name="T16" fmla="*/ 2083 w 4004"/>
                <a:gd name="T17" fmla="*/ 2011 h 2961"/>
                <a:gd name="T18" fmla="*/ 2200 w 4004"/>
                <a:gd name="T19" fmla="*/ 1915 h 2961"/>
                <a:gd name="T20" fmla="*/ 2349 w 4004"/>
                <a:gd name="T21" fmla="*/ 1860 h 2961"/>
                <a:gd name="T22" fmla="*/ 2514 w 4004"/>
                <a:gd name="T23" fmla="*/ 1846 h 2961"/>
                <a:gd name="T24" fmla="*/ 2674 w 4004"/>
                <a:gd name="T25" fmla="*/ 1875 h 2961"/>
                <a:gd name="T26" fmla="*/ 2813 w 4004"/>
                <a:gd name="T27" fmla="*/ 1950 h 2961"/>
                <a:gd name="T28" fmla="*/ 2912 w 4004"/>
                <a:gd name="T29" fmla="*/ 2072 h 2961"/>
                <a:gd name="T30" fmla="*/ 2954 w 4004"/>
                <a:gd name="T31" fmla="*/ 2244 h 2961"/>
                <a:gd name="T32" fmla="*/ 2934 w 4004"/>
                <a:gd name="T33" fmla="*/ 2458 h 2961"/>
                <a:gd name="T34" fmla="*/ 2865 w 4004"/>
                <a:gd name="T35" fmla="*/ 2625 h 2961"/>
                <a:gd name="T36" fmla="*/ 2744 w 4004"/>
                <a:gd name="T37" fmla="*/ 2800 h 2961"/>
                <a:gd name="T38" fmla="*/ 2754 w 4004"/>
                <a:gd name="T39" fmla="*/ 2878 h 2961"/>
                <a:gd name="T40" fmla="*/ 2863 w 4004"/>
                <a:gd name="T41" fmla="*/ 2934 h 2961"/>
                <a:gd name="T42" fmla="*/ 3137 w 4004"/>
                <a:gd name="T43" fmla="*/ 2950 h 2961"/>
                <a:gd name="T44" fmla="*/ 4003 w 4004"/>
                <a:gd name="T45" fmla="*/ 29 h 2961"/>
                <a:gd name="T46" fmla="*/ 3106 w 4004"/>
                <a:gd name="T47" fmla="*/ 22 h 2961"/>
                <a:gd name="T48" fmla="*/ 2916 w 4004"/>
                <a:gd name="T49" fmla="*/ 47 h 2961"/>
                <a:gd name="T50" fmla="*/ 2869 w 4004"/>
                <a:gd name="T51" fmla="*/ 92 h 2961"/>
                <a:gd name="T52" fmla="*/ 2879 w 4004"/>
                <a:gd name="T53" fmla="*/ 204 h 2961"/>
                <a:gd name="T54" fmla="*/ 2980 w 4004"/>
                <a:gd name="T55" fmla="*/ 542 h 2961"/>
                <a:gd name="T56" fmla="*/ 3005 w 4004"/>
                <a:gd name="T57" fmla="*/ 771 h 2961"/>
                <a:gd name="T58" fmla="*/ 2943 w 4004"/>
                <a:gd name="T59" fmla="*/ 970 h 2961"/>
                <a:gd name="T60" fmla="*/ 2750 w 4004"/>
                <a:gd name="T61" fmla="*/ 1119 h 2961"/>
                <a:gd name="T62" fmla="*/ 2532 w 4004"/>
                <a:gd name="T63" fmla="*/ 1170 h 2961"/>
                <a:gd name="T64" fmla="*/ 2287 w 4004"/>
                <a:gd name="T65" fmla="*/ 1136 h 2961"/>
                <a:gd name="T66" fmla="*/ 2096 w 4004"/>
                <a:gd name="T67" fmla="*/ 1008 h 2961"/>
                <a:gd name="T68" fmla="*/ 2032 w 4004"/>
                <a:gd name="T69" fmla="*/ 894 h 2961"/>
                <a:gd name="T70" fmla="*/ 2014 w 4004"/>
                <a:gd name="T71" fmla="*/ 766 h 2961"/>
                <a:gd name="T72" fmla="*/ 2040 w 4004"/>
                <a:gd name="T73" fmla="*/ 623 h 2961"/>
                <a:gd name="T74" fmla="*/ 2153 w 4004"/>
                <a:gd name="T75" fmla="*/ 406 h 2961"/>
                <a:gd name="T76" fmla="*/ 2319 w 4004"/>
                <a:gd name="T77" fmla="*/ 168 h 2961"/>
                <a:gd name="T78" fmla="*/ 2313 w 4004"/>
                <a:gd name="T79" fmla="*/ 106 h 2961"/>
                <a:gd name="T80" fmla="*/ 2243 w 4004"/>
                <a:gd name="T81" fmla="*/ 30 h 2961"/>
                <a:gd name="T82" fmla="*/ 1083 w 4004"/>
                <a:gd name="T83" fmla="*/ 21 h 2961"/>
                <a:gd name="T84" fmla="*/ 1117 w 4004"/>
                <a:gd name="T85" fmla="*/ 823 h 2961"/>
                <a:gd name="T86" fmla="*/ 1097 w 4004"/>
                <a:gd name="T87" fmla="*/ 1059 h 2961"/>
                <a:gd name="T88" fmla="*/ 1041 w 4004"/>
                <a:gd name="T89" fmla="*/ 1197 h 2961"/>
                <a:gd name="T90" fmla="*/ 950 w 4004"/>
                <a:gd name="T91" fmla="*/ 1231 h 2961"/>
                <a:gd name="T92" fmla="*/ 825 w 4004"/>
                <a:gd name="T93" fmla="*/ 1178 h 2961"/>
                <a:gd name="T94" fmla="*/ 638 w 4004"/>
                <a:gd name="T95" fmla="*/ 1051 h 2961"/>
                <a:gd name="T96" fmla="*/ 420 w 4004"/>
                <a:gd name="T97" fmla="*/ 999 h 2961"/>
                <a:gd name="T98" fmla="*/ 261 w 4004"/>
                <a:gd name="T99" fmla="*/ 1029 h 2961"/>
                <a:gd name="T100" fmla="*/ 131 w 4004"/>
                <a:gd name="T101" fmla="*/ 1122 h 2961"/>
                <a:gd name="T102" fmla="*/ 44 w 4004"/>
                <a:gd name="T103" fmla="*/ 1258 h 2961"/>
                <a:gd name="T104" fmla="*/ 3 w 4004"/>
                <a:gd name="T105" fmla="*/ 1420 h 2961"/>
                <a:gd name="T106" fmla="*/ 11 w 4004"/>
                <a:gd name="T107" fmla="*/ 1585 h 2961"/>
                <a:gd name="T108" fmla="*/ 69 w 4004"/>
                <a:gd name="T109" fmla="*/ 1734 h 2961"/>
                <a:gd name="T110" fmla="*/ 181 w 4004"/>
                <a:gd name="T111" fmla="*/ 1848 h 2961"/>
                <a:gd name="T112" fmla="*/ 349 w 4004"/>
                <a:gd name="T113" fmla="*/ 1906 h 2961"/>
                <a:gd name="T114" fmla="*/ 524 w 4004"/>
                <a:gd name="T115" fmla="*/ 1888 h 2961"/>
                <a:gd name="T116" fmla="*/ 788 w 4004"/>
                <a:gd name="T117" fmla="*/ 1764 h 2961"/>
                <a:gd name="T118" fmla="*/ 948 w 4004"/>
                <a:gd name="T119" fmla="*/ 1713 h 2961"/>
                <a:gd name="T120" fmla="*/ 1020 w 4004"/>
                <a:gd name="T121" fmla="*/ 1738 h 2961"/>
                <a:gd name="T122" fmla="*/ 1062 w 4004"/>
                <a:gd name="T123" fmla="*/ 1797 h 2961"/>
                <a:gd name="T124" fmla="*/ 1096 w 4004"/>
                <a:gd name="T125" fmla="*/ 2076 h 2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04" h="2961">
                  <a:moveTo>
                    <a:pt x="1100" y="2230"/>
                  </a:moveTo>
                  <a:lnTo>
                    <a:pt x="1100" y="2230"/>
                  </a:lnTo>
                  <a:lnTo>
                    <a:pt x="1102" y="2394"/>
                  </a:lnTo>
                  <a:lnTo>
                    <a:pt x="1102" y="2573"/>
                  </a:lnTo>
                  <a:lnTo>
                    <a:pt x="1100" y="2762"/>
                  </a:lnTo>
                  <a:lnTo>
                    <a:pt x="1098" y="2954"/>
                  </a:lnTo>
                  <a:lnTo>
                    <a:pt x="1098" y="2954"/>
                  </a:lnTo>
                  <a:lnTo>
                    <a:pt x="1193" y="2956"/>
                  </a:lnTo>
                  <a:lnTo>
                    <a:pt x="1263" y="2958"/>
                  </a:lnTo>
                  <a:lnTo>
                    <a:pt x="1345" y="2960"/>
                  </a:lnTo>
                  <a:lnTo>
                    <a:pt x="1435" y="2961"/>
                  </a:lnTo>
                  <a:lnTo>
                    <a:pt x="1530" y="2961"/>
                  </a:lnTo>
                  <a:lnTo>
                    <a:pt x="1629" y="2959"/>
                  </a:lnTo>
                  <a:lnTo>
                    <a:pt x="1678" y="2957"/>
                  </a:lnTo>
                  <a:lnTo>
                    <a:pt x="1728" y="2955"/>
                  </a:lnTo>
                  <a:lnTo>
                    <a:pt x="1776" y="2952"/>
                  </a:lnTo>
                  <a:lnTo>
                    <a:pt x="1825" y="2948"/>
                  </a:lnTo>
                  <a:lnTo>
                    <a:pt x="1871" y="2944"/>
                  </a:lnTo>
                  <a:lnTo>
                    <a:pt x="1915" y="2938"/>
                  </a:lnTo>
                  <a:lnTo>
                    <a:pt x="1958" y="2932"/>
                  </a:lnTo>
                  <a:lnTo>
                    <a:pt x="1998" y="2925"/>
                  </a:lnTo>
                  <a:lnTo>
                    <a:pt x="2036" y="2917"/>
                  </a:lnTo>
                  <a:lnTo>
                    <a:pt x="2070" y="2908"/>
                  </a:lnTo>
                  <a:lnTo>
                    <a:pt x="2102" y="2898"/>
                  </a:lnTo>
                  <a:lnTo>
                    <a:pt x="2116" y="2892"/>
                  </a:lnTo>
                  <a:lnTo>
                    <a:pt x="2129" y="2886"/>
                  </a:lnTo>
                  <a:lnTo>
                    <a:pt x="2141" y="2879"/>
                  </a:lnTo>
                  <a:lnTo>
                    <a:pt x="2152" y="2873"/>
                  </a:lnTo>
                  <a:lnTo>
                    <a:pt x="2162" y="2866"/>
                  </a:lnTo>
                  <a:lnTo>
                    <a:pt x="2171" y="2859"/>
                  </a:lnTo>
                  <a:lnTo>
                    <a:pt x="2179" y="2851"/>
                  </a:lnTo>
                  <a:lnTo>
                    <a:pt x="2185" y="2844"/>
                  </a:lnTo>
                  <a:lnTo>
                    <a:pt x="2190" y="2836"/>
                  </a:lnTo>
                  <a:lnTo>
                    <a:pt x="2194" y="2827"/>
                  </a:lnTo>
                  <a:lnTo>
                    <a:pt x="2196" y="2818"/>
                  </a:lnTo>
                  <a:lnTo>
                    <a:pt x="2197" y="2809"/>
                  </a:lnTo>
                  <a:lnTo>
                    <a:pt x="2197" y="2799"/>
                  </a:lnTo>
                  <a:lnTo>
                    <a:pt x="2195" y="2789"/>
                  </a:lnTo>
                  <a:lnTo>
                    <a:pt x="2195" y="2789"/>
                  </a:lnTo>
                  <a:lnTo>
                    <a:pt x="2191" y="2778"/>
                  </a:lnTo>
                  <a:lnTo>
                    <a:pt x="2187" y="2766"/>
                  </a:lnTo>
                  <a:lnTo>
                    <a:pt x="2175" y="2740"/>
                  </a:lnTo>
                  <a:lnTo>
                    <a:pt x="2161" y="2713"/>
                  </a:lnTo>
                  <a:lnTo>
                    <a:pt x="2144" y="2684"/>
                  </a:lnTo>
                  <a:lnTo>
                    <a:pt x="2106" y="2620"/>
                  </a:lnTo>
                  <a:lnTo>
                    <a:pt x="2085" y="2584"/>
                  </a:lnTo>
                  <a:lnTo>
                    <a:pt x="2066" y="2546"/>
                  </a:lnTo>
                  <a:lnTo>
                    <a:pt x="2057" y="2526"/>
                  </a:lnTo>
                  <a:lnTo>
                    <a:pt x="2049" y="2506"/>
                  </a:lnTo>
                  <a:lnTo>
                    <a:pt x="2040" y="2485"/>
                  </a:lnTo>
                  <a:lnTo>
                    <a:pt x="2033" y="2462"/>
                  </a:lnTo>
                  <a:lnTo>
                    <a:pt x="2026" y="2439"/>
                  </a:lnTo>
                  <a:lnTo>
                    <a:pt x="2020" y="2416"/>
                  </a:lnTo>
                  <a:lnTo>
                    <a:pt x="2014" y="2393"/>
                  </a:lnTo>
                  <a:lnTo>
                    <a:pt x="2010" y="2368"/>
                  </a:lnTo>
                  <a:lnTo>
                    <a:pt x="2006" y="2342"/>
                  </a:lnTo>
                  <a:lnTo>
                    <a:pt x="2004" y="2316"/>
                  </a:lnTo>
                  <a:lnTo>
                    <a:pt x="2003" y="2289"/>
                  </a:lnTo>
                  <a:lnTo>
                    <a:pt x="2003" y="2262"/>
                  </a:lnTo>
                  <a:lnTo>
                    <a:pt x="2005" y="2233"/>
                  </a:lnTo>
                  <a:lnTo>
                    <a:pt x="2008" y="2203"/>
                  </a:lnTo>
                  <a:lnTo>
                    <a:pt x="2012" y="2174"/>
                  </a:lnTo>
                  <a:lnTo>
                    <a:pt x="2018" y="2143"/>
                  </a:lnTo>
                  <a:lnTo>
                    <a:pt x="2018" y="2143"/>
                  </a:lnTo>
                  <a:lnTo>
                    <a:pt x="2023" y="2125"/>
                  </a:lnTo>
                  <a:lnTo>
                    <a:pt x="2029" y="2107"/>
                  </a:lnTo>
                  <a:lnTo>
                    <a:pt x="2035" y="2089"/>
                  </a:lnTo>
                  <a:lnTo>
                    <a:pt x="2043" y="2072"/>
                  </a:lnTo>
                  <a:lnTo>
                    <a:pt x="2052" y="2056"/>
                  </a:lnTo>
                  <a:lnTo>
                    <a:pt x="2061" y="2040"/>
                  </a:lnTo>
                  <a:lnTo>
                    <a:pt x="2072" y="2025"/>
                  </a:lnTo>
                  <a:lnTo>
                    <a:pt x="2083" y="2011"/>
                  </a:lnTo>
                  <a:lnTo>
                    <a:pt x="2096" y="1997"/>
                  </a:lnTo>
                  <a:lnTo>
                    <a:pt x="2109" y="1983"/>
                  </a:lnTo>
                  <a:lnTo>
                    <a:pt x="2122" y="1971"/>
                  </a:lnTo>
                  <a:lnTo>
                    <a:pt x="2137" y="1959"/>
                  </a:lnTo>
                  <a:lnTo>
                    <a:pt x="2152" y="1947"/>
                  </a:lnTo>
                  <a:lnTo>
                    <a:pt x="2167" y="1935"/>
                  </a:lnTo>
                  <a:lnTo>
                    <a:pt x="2183" y="1925"/>
                  </a:lnTo>
                  <a:lnTo>
                    <a:pt x="2200" y="1915"/>
                  </a:lnTo>
                  <a:lnTo>
                    <a:pt x="2217" y="1906"/>
                  </a:lnTo>
                  <a:lnTo>
                    <a:pt x="2235" y="1898"/>
                  </a:lnTo>
                  <a:lnTo>
                    <a:pt x="2253" y="1890"/>
                  </a:lnTo>
                  <a:lnTo>
                    <a:pt x="2272" y="1883"/>
                  </a:lnTo>
                  <a:lnTo>
                    <a:pt x="2291" y="1876"/>
                  </a:lnTo>
                  <a:lnTo>
                    <a:pt x="2310" y="1870"/>
                  </a:lnTo>
                  <a:lnTo>
                    <a:pt x="2329" y="1865"/>
                  </a:lnTo>
                  <a:lnTo>
                    <a:pt x="2349" y="1860"/>
                  </a:lnTo>
                  <a:lnTo>
                    <a:pt x="2370" y="1856"/>
                  </a:lnTo>
                  <a:lnTo>
                    <a:pt x="2390" y="1853"/>
                  </a:lnTo>
                  <a:lnTo>
                    <a:pt x="2410" y="1850"/>
                  </a:lnTo>
                  <a:lnTo>
                    <a:pt x="2430" y="1848"/>
                  </a:lnTo>
                  <a:lnTo>
                    <a:pt x="2451" y="1846"/>
                  </a:lnTo>
                  <a:lnTo>
                    <a:pt x="2471" y="1846"/>
                  </a:lnTo>
                  <a:lnTo>
                    <a:pt x="2493" y="1846"/>
                  </a:lnTo>
                  <a:lnTo>
                    <a:pt x="2514" y="1846"/>
                  </a:lnTo>
                  <a:lnTo>
                    <a:pt x="2534" y="1847"/>
                  </a:lnTo>
                  <a:lnTo>
                    <a:pt x="2554" y="1849"/>
                  </a:lnTo>
                  <a:lnTo>
                    <a:pt x="2575" y="1852"/>
                  </a:lnTo>
                  <a:lnTo>
                    <a:pt x="2595" y="1855"/>
                  </a:lnTo>
                  <a:lnTo>
                    <a:pt x="2615" y="1859"/>
                  </a:lnTo>
                  <a:lnTo>
                    <a:pt x="2635" y="1864"/>
                  </a:lnTo>
                  <a:lnTo>
                    <a:pt x="2655" y="1869"/>
                  </a:lnTo>
                  <a:lnTo>
                    <a:pt x="2674" y="1875"/>
                  </a:lnTo>
                  <a:lnTo>
                    <a:pt x="2693" y="1882"/>
                  </a:lnTo>
                  <a:lnTo>
                    <a:pt x="2711" y="1889"/>
                  </a:lnTo>
                  <a:lnTo>
                    <a:pt x="2729" y="1898"/>
                  </a:lnTo>
                  <a:lnTo>
                    <a:pt x="2747" y="1906"/>
                  </a:lnTo>
                  <a:lnTo>
                    <a:pt x="2765" y="1916"/>
                  </a:lnTo>
                  <a:lnTo>
                    <a:pt x="2781" y="1926"/>
                  </a:lnTo>
                  <a:lnTo>
                    <a:pt x="2797" y="1938"/>
                  </a:lnTo>
                  <a:lnTo>
                    <a:pt x="2813" y="1950"/>
                  </a:lnTo>
                  <a:lnTo>
                    <a:pt x="2828" y="1963"/>
                  </a:lnTo>
                  <a:lnTo>
                    <a:pt x="2842" y="1976"/>
                  </a:lnTo>
                  <a:lnTo>
                    <a:pt x="2855" y="1990"/>
                  </a:lnTo>
                  <a:lnTo>
                    <a:pt x="2868" y="2005"/>
                  </a:lnTo>
                  <a:lnTo>
                    <a:pt x="2880" y="2020"/>
                  </a:lnTo>
                  <a:lnTo>
                    <a:pt x="2893" y="2037"/>
                  </a:lnTo>
                  <a:lnTo>
                    <a:pt x="2903" y="2054"/>
                  </a:lnTo>
                  <a:lnTo>
                    <a:pt x="2912" y="2072"/>
                  </a:lnTo>
                  <a:lnTo>
                    <a:pt x="2921" y="2091"/>
                  </a:lnTo>
                  <a:lnTo>
                    <a:pt x="2929" y="2110"/>
                  </a:lnTo>
                  <a:lnTo>
                    <a:pt x="2936" y="2131"/>
                  </a:lnTo>
                  <a:lnTo>
                    <a:pt x="2941" y="2151"/>
                  </a:lnTo>
                  <a:lnTo>
                    <a:pt x="2946" y="2173"/>
                  </a:lnTo>
                  <a:lnTo>
                    <a:pt x="2950" y="2196"/>
                  </a:lnTo>
                  <a:lnTo>
                    <a:pt x="2952" y="2220"/>
                  </a:lnTo>
                  <a:lnTo>
                    <a:pt x="2954" y="2244"/>
                  </a:lnTo>
                  <a:lnTo>
                    <a:pt x="2954" y="2244"/>
                  </a:lnTo>
                  <a:lnTo>
                    <a:pt x="2954" y="2279"/>
                  </a:lnTo>
                  <a:lnTo>
                    <a:pt x="2954" y="2312"/>
                  </a:lnTo>
                  <a:lnTo>
                    <a:pt x="2952" y="2344"/>
                  </a:lnTo>
                  <a:lnTo>
                    <a:pt x="2949" y="2376"/>
                  </a:lnTo>
                  <a:lnTo>
                    <a:pt x="2945" y="2405"/>
                  </a:lnTo>
                  <a:lnTo>
                    <a:pt x="2940" y="2432"/>
                  </a:lnTo>
                  <a:lnTo>
                    <a:pt x="2934" y="2458"/>
                  </a:lnTo>
                  <a:lnTo>
                    <a:pt x="2927" y="2484"/>
                  </a:lnTo>
                  <a:lnTo>
                    <a:pt x="2920" y="2507"/>
                  </a:lnTo>
                  <a:lnTo>
                    <a:pt x="2912" y="2529"/>
                  </a:lnTo>
                  <a:lnTo>
                    <a:pt x="2904" y="2550"/>
                  </a:lnTo>
                  <a:lnTo>
                    <a:pt x="2895" y="2570"/>
                  </a:lnTo>
                  <a:lnTo>
                    <a:pt x="2885" y="2589"/>
                  </a:lnTo>
                  <a:lnTo>
                    <a:pt x="2875" y="2607"/>
                  </a:lnTo>
                  <a:lnTo>
                    <a:pt x="2865" y="2625"/>
                  </a:lnTo>
                  <a:lnTo>
                    <a:pt x="2855" y="2641"/>
                  </a:lnTo>
                  <a:lnTo>
                    <a:pt x="2835" y="2670"/>
                  </a:lnTo>
                  <a:lnTo>
                    <a:pt x="2816" y="2697"/>
                  </a:lnTo>
                  <a:lnTo>
                    <a:pt x="2780" y="2743"/>
                  </a:lnTo>
                  <a:lnTo>
                    <a:pt x="2765" y="2764"/>
                  </a:lnTo>
                  <a:lnTo>
                    <a:pt x="2753" y="2782"/>
                  </a:lnTo>
                  <a:lnTo>
                    <a:pt x="2748" y="2791"/>
                  </a:lnTo>
                  <a:lnTo>
                    <a:pt x="2744" y="2800"/>
                  </a:lnTo>
                  <a:lnTo>
                    <a:pt x="2742" y="2809"/>
                  </a:lnTo>
                  <a:lnTo>
                    <a:pt x="2740" y="2817"/>
                  </a:lnTo>
                  <a:lnTo>
                    <a:pt x="2740" y="2817"/>
                  </a:lnTo>
                  <a:lnTo>
                    <a:pt x="2740" y="2832"/>
                  </a:lnTo>
                  <a:lnTo>
                    <a:pt x="2741" y="2845"/>
                  </a:lnTo>
                  <a:lnTo>
                    <a:pt x="2743" y="2857"/>
                  </a:lnTo>
                  <a:lnTo>
                    <a:pt x="2748" y="2868"/>
                  </a:lnTo>
                  <a:lnTo>
                    <a:pt x="2754" y="2878"/>
                  </a:lnTo>
                  <a:lnTo>
                    <a:pt x="2763" y="2889"/>
                  </a:lnTo>
                  <a:lnTo>
                    <a:pt x="2772" y="2897"/>
                  </a:lnTo>
                  <a:lnTo>
                    <a:pt x="2783" y="2905"/>
                  </a:lnTo>
                  <a:lnTo>
                    <a:pt x="2796" y="2912"/>
                  </a:lnTo>
                  <a:lnTo>
                    <a:pt x="2810" y="2919"/>
                  </a:lnTo>
                  <a:lnTo>
                    <a:pt x="2826" y="2924"/>
                  </a:lnTo>
                  <a:lnTo>
                    <a:pt x="2844" y="2929"/>
                  </a:lnTo>
                  <a:lnTo>
                    <a:pt x="2863" y="2934"/>
                  </a:lnTo>
                  <a:lnTo>
                    <a:pt x="2883" y="2938"/>
                  </a:lnTo>
                  <a:lnTo>
                    <a:pt x="2907" y="2941"/>
                  </a:lnTo>
                  <a:lnTo>
                    <a:pt x="2930" y="2944"/>
                  </a:lnTo>
                  <a:lnTo>
                    <a:pt x="2930" y="2944"/>
                  </a:lnTo>
                  <a:lnTo>
                    <a:pt x="2971" y="2947"/>
                  </a:lnTo>
                  <a:lnTo>
                    <a:pt x="3019" y="2949"/>
                  </a:lnTo>
                  <a:lnTo>
                    <a:pt x="3075" y="2949"/>
                  </a:lnTo>
                  <a:lnTo>
                    <a:pt x="3137" y="2950"/>
                  </a:lnTo>
                  <a:lnTo>
                    <a:pt x="3205" y="2949"/>
                  </a:lnTo>
                  <a:lnTo>
                    <a:pt x="3276" y="2948"/>
                  </a:lnTo>
                  <a:lnTo>
                    <a:pt x="3429" y="2944"/>
                  </a:lnTo>
                  <a:lnTo>
                    <a:pt x="3739" y="2933"/>
                  </a:lnTo>
                  <a:lnTo>
                    <a:pt x="3881" y="2929"/>
                  </a:lnTo>
                  <a:lnTo>
                    <a:pt x="4004" y="2926"/>
                  </a:lnTo>
                  <a:lnTo>
                    <a:pt x="4003" y="29"/>
                  </a:lnTo>
                  <a:lnTo>
                    <a:pt x="4003" y="29"/>
                  </a:lnTo>
                  <a:lnTo>
                    <a:pt x="3885" y="28"/>
                  </a:lnTo>
                  <a:lnTo>
                    <a:pt x="3746" y="25"/>
                  </a:lnTo>
                  <a:lnTo>
                    <a:pt x="3596" y="23"/>
                  </a:lnTo>
                  <a:lnTo>
                    <a:pt x="3444" y="21"/>
                  </a:lnTo>
                  <a:lnTo>
                    <a:pt x="3297" y="20"/>
                  </a:lnTo>
                  <a:lnTo>
                    <a:pt x="3228" y="20"/>
                  </a:lnTo>
                  <a:lnTo>
                    <a:pt x="3164" y="21"/>
                  </a:lnTo>
                  <a:lnTo>
                    <a:pt x="3106" y="22"/>
                  </a:lnTo>
                  <a:lnTo>
                    <a:pt x="3055" y="25"/>
                  </a:lnTo>
                  <a:lnTo>
                    <a:pt x="3011" y="28"/>
                  </a:lnTo>
                  <a:lnTo>
                    <a:pt x="2977" y="31"/>
                  </a:lnTo>
                  <a:lnTo>
                    <a:pt x="2977" y="31"/>
                  </a:lnTo>
                  <a:lnTo>
                    <a:pt x="2949" y="36"/>
                  </a:lnTo>
                  <a:lnTo>
                    <a:pt x="2937" y="40"/>
                  </a:lnTo>
                  <a:lnTo>
                    <a:pt x="2926" y="43"/>
                  </a:lnTo>
                  <a:lnTo>
                    <a:pt x="2916" y="47"/>
                  </a:lnTo>
                  <a:lnTo>
                    <a:pt x="2907" y="51"/>
                  </a:lnTo>
                  <a:lnTo>
                    <a:pt x="2899" y="55"/>
                  </a:lnTo>
                  <a:lnTo>
                    <a:pt x="2892" y="60"/>
                  </a:lnTo>
                  <a:lnTo>
                    <a:pt x="2885" y="65"/>
                  </a:lnTo>
                  <a:lnTo>
                    <a:pt x="2880" y="71"/>
                  </a:lnTo>
                  <a:lnTo>
                    <a:pt x="2875" y="78"/>
                  </a:lnTo>
                  <a:lnTo>
                    <a:pt x="2871" y="85"/>
                  </a:lnTo>
                  <a:lnTo>
                    <a:pt x="2869" y="92"/>
                  </a:lnTo>
                  <a:lnTo>
                    <a:pt x="2866" y="99"/>
                  </a:lnTo>
                  <a:lnTo>
                    <a:pt x="2865" y="107"/>
                  </a:lnTo>
                  <a:lnTo>
                    <a:pt x="2864" y="116"/>
                  </a:lnTo>
                  <a:lnTo>
                    <a:pt x="2864" y="125"/>
                  </a:lnTo>
                  <a:lnTo>
                    <a:pt x="2865" y="134"/>
                  </a:lnTo>
                  <a:lnTo>
                    <a:pt x="2868" y="155"/>
                  </a:lnTo>
                  <a:lnTo>
                    <a:pt x="2873" y="178"/>
                  </a:lnTo>
                  <a:lnTo>
                    <a:pt x="2879" y="204"/>
                  </a:lnTo>
                  <a:lnTo>
                    <a:pt x="2888" y="233"/>
                  </a:lnTo>
                  <a:lnTo>
                    <a:pt x="2898" y="264"/>
                  </a:lnTo>
                  <a:lnTo>
                    <a:pt x="2921" y="333"/>
                  </a:lnTo>
                  <a:lnTo>
                    <a:pt x="2921" y="333"/>
                  </a:lnTo>
                  <a:lnTo>
                    <a:pt x="2939" y="393"/>
                  </a:lnTo>
                  <a:lnTo>
                    <a:pt x="2957" y="453"/>
                  </a:lnTo>
                  <a:lnTo>
                    <a:pt x="2973" y="513"/>
                  </a:lnTo>
                  <a:lnTo>
                    <a:pt x="2980" y="542"/>
                  </a:lnTo>
                  <a:lnTo>
                    <a:pt x="2986" y="572"/>
                  </a:lnTo>
                  <a:lnTo>
                    <a:pt x="2992" y="601"/>
                  </a:lnTo>
                  <a:lnTo>
                    <a:pt x="2996" y="631"/>
                  </a:lnTo>
                  <a:lnTo>
                    <a:pt x="3000" y="659"/>
                  </a:lnTo>
                  <a:lnTo>
                    <a:pt x="3003" y="688"/>
                  </a:lnTo>
                  <a:lnTo>
                    <a:pt x="3005" y="716"/>
                  </a:lnTo>
                  <a:lnTo>
                    <a:pt x="3005" y="744"/>
                  </a:lnTo>
                  <a:lnTo>
                    <a:pt x="3005" y="771"/>
                  </a:lnTo>
                  <a:lnTo>
                    <a:pt x="3003" y="798"/>
                  </a:lnTo>
                  <a:lnTo>
                    <a:pt x="2999" y="824"/>
                  </a:lnTo>
                  <a:lnTo>
                    <a:pt x="2994" y="850"/>
                  </a:lnTo>
                  <a:lnTo>
                    <a:pt x="2988" y="876"/>
                  </a:lnTo>
                  <a:lnTo>
                    <a:pt x="2979" y="901"/>
                  </a:lnTo>
                  <a:lnTo>
                    <a:pt x="2969" y="925"/>
                  </a:lnTo>
                  <a:lnTo>
                    <a:pt x="2957" y="948"/>
                  </a:lnTo>
                  <a:lnTo>
                    <a:pt x="2943" y="970"/>
                  </a:lnTo>
                  <a:lnTo>
                    <a:pt x="2928" y="992"/>
                  </a:lnTo>
                  <a:lnTo>
                    <a:pt x="2910" y="1014"/>
                  </a:lnTo>
                  <a:lnTo>
                    <a:pt x="2888" y="1033"/>
                  </a:lnTo>
                  <a:lnTo>
                    <a:pt x="2866" y="1053"/>
                  </a:lnTo>
                  <a:lnTo>
                    <a:pt x="2841" y="1071"/>
                  </a:lnTo>
                  <a:lnTo>
                    <a:pt x="2814" y="1088"/>
                  </a:lnTo>
                  <a:lnTo>
                    <a:pt x="2784" y="1104"/>
                  </a:lnTo>
                  <a:lnTo>
                    <a:pt x="2750" y="1119"/>
                  </a:lnTo>
                  <a:lnTo>
                    <a:pt x="2715" y="1133"/>
                  </a:lnTo>
                  <a:lnTo>
                    <a:pt x="2715" y="1133"/>
                  </a:lnTo>
                  <a:lnTo>
                    <a:pt x="2686" y="1142"/>
                  </a:lnTo>
                  <a:lnTo>
                    <a:pt x="2656" y="1152"/>
                  </a:lnTo>
                  <a:lnTo>
                    <a:pt x="2626" y="1159"/>
                  </a:lnTo>
                  <a:lnTo>
                    <a:pt x="2594" y="1164"/>
                  </a:lnTo>
                  <a:lnTo>
                    <a:pt x="2563" y="1168"/>
                  </a:lnTo>
                  <a:lnTo>
                    <a:pt x="2532" y="1170"/>
                  </a:lnTo>
                  <a:lnTo>
                    <a:pt x="2501" y="1171"/>
                  </a:lnTo>
                  <a:lnTo>
                    <a:pt x="2469" y="1171"/>
                  </a:lnTo>
                  <a:lnTo>
                    <a:pt x="2437" y="1169"/>
                  </a:lnTo>
                  <a:lnTo>
                    <a:pt x="2407" y="1166"/>
                  </a:lnTo>
                  <a:lnTo>
                    <a:pt x="2376" y="1161"/>
                  </a:lnTo>
                  <a:lnTo>
                    <a:pt x="2345" y="1154"/>
                  </a:lnTo>
                  <a:lnTo>
                    <a:pt x="2316" y="1147"/>
                  </a:lnTo>
                  <a:lnTo>
                    <a:pt x="2287" y="1136"/>
                  </a:lnTo>
                  <a:lnTo>
                    <a:pt x="2259" y="1126"/>
                  </a:lnTo>
                  <a:lnTo>
                    <a:pt x="2232" y="1113"/>
                  </a:lnTo>
                  <a:lnTo>
                    <a:pt x="2205" y="1100"/>
                  </a:lnTo>
                  <a:lnTo>
                    <a:pt x="2181" y="1085"/>
                  </a:lnTo>
                  <a:lnTo>
                    <a:pt x="2157" y="1068"/>
                  </a:lnTo>
                  <a:lnTo>
                    <a:pt x="2135" y="1050"/>
                  </a:lnTo>
                  <a:lnTo>
                    <a:pt x="2115" y="1030"/>
                  </a:lnTo>
                  <a:lnTo>
                    <a:pt x="2096" y="1008"/>
                  </a:lnTo>
                  <a:lnTo>
                    <a:pt x="2077" y="985"/>
                  </a:lnTo>
                  <a:lnTo>
                    <a:pt x="2069" y="973"/>
                  </a:lnTo>
                  <a:lnTo>
                    <a:pt x="2062" y="961"/>
                  </a:lnTo>
                  <a:lnTo>
                    <a:pt x="2055" y="948"/>
                  </a:lnTo>
                  <a:lnTo>
                    <a:pt x="2048" y="935"/>
                  </a:lnTo>
                  <a:lnTo>
                    <a:pt x="2043" y="922"/>
                  </a:lnTo>
                  <a:lnTo>
                    <a:pt x="2037" y="908"/>
                  </a:lnTo>
                  <a:lnTo>
                    <a:pt x="2032" y="894"/>
                  </a:lnTo>
                  <a:lnTo>
                    <a:pt x="2028" y="879"/>
                  </a:lnTo>
                  <a:lnTo>
                    <a:pt x="2024" y="864"/>
                  </a:lnTo>
                  <a:lnTo>
                    <a:pt x="2021" y="848"/>
                  </a:lnTo>
                  <a:lnTo>
                    <a:pt x="2018" y="833"/>
                  </a:lnTo>
                  <a:lnTo>
                    <a:pt x="2016" y="817"/>
                  </a:lnTo>
                  <a:lnTo>
                    <a:pt x="2015" y="800"/>
                  </a:lnTo>
                  <a:lnTo>
                    <a:pt x="2014" y="783"/>
                  </a:lnTo>
                  <a:lnTo>
                    <a:pt x="2014" y="766"/>
                  </a:lnTo>
                  <a:lnTo>
                    <a:pt x="2015" y="749"/>
                  </a:lnTo>
                  <a:lnTo>
                    <a:pt x="2016" y="730"/>
                  </a:lnTo>
                  <a:lnTo>
                    <a:pt x="2018" y="711"/>
                  </a:lnTo>
                  <a:lnTo>
                    <a:pt x="2018" y="711"/>
                  </a:lnTo>
                  <a:lnTo>
                    <a:pt x="2022" y="689"/>
                  </a:lnTo>
                  <a:lnTo>
                    <a:pt x="2027" y="667"/>
                  </a:lnTo>
                  <a:lnTo>
                    <a:pt x="2033" y="645"/>
                  </a:lnTo>
                  <a:lnTo>
                    <a:pt x="2040" y="623"/>
                  </a:lnTo>
                  <a:lnTo>
                    <a:pt x="2048" y="599"/>
                  </a:lnTo>
                  <a:lnTo>
                    <a:pt x="2057" y="577"/>
                  </a:lnTo>
                  <a:lnTo>
                    <a:pt x="2067" y="555"/>
                  </a:lnTo>
                  <a:lnTo>
                    <a:pt x="2077" y="533"/>
                  </a:lnTo>
                  <a:lnTo>
                    <a:pt x="2090" y="511"/>
                  </a:lnTo>
                  <a:lnTo>
                    <a:pt x="2101" y="490"/>
                  </a:lnTo>
                  <a:lnTo>
                    <a:pt x="2127" y="447"/>
                  </a:lnTo>
                  <a:lnTo>
                    <a:pt x="2153" y="406"/>
                  </a:lnTo>
                  <a:lnTo>
                    <a:pt x="2179" y="367"/>
                  </a:lnTo>
                  <a:lnTo>
                    <a:pt x="2206" y="329"/>
                  </a:lnTo>
                  <a:lnTo>
                    <a:pt x="2232" y="295"/>
                  </a:lnTo>
                  <a:lnTo>
                    <a:pt x="2276" y="236"/>
                  </a:lnTo>
                  <a:lnTo>
                    <a:pt x="2294" y="212"/>
                  </a:lnTo>
                  <a:lnTo>
                    <a:pt x="2308" y="190"/>
                  </a:lnTo>
                  <a:lnTo>
                    <a:pt x="2317" y="174"/>
                  </a:lnTo>
                  <a:lnTo>
                    <a:pt x="2319" y="168"/>
                  </a:lnTo>
                  <a:lnTo>
                    <a:pt x="2320" y="163"/>
                  </a:lnTo>
                  <a:lnTo>
                    <a:pt x="2320" y="163"/>
                  </a:lnTo>
                  <a:lnTo>
                    <a:pt x="2321" y="153"/>
                  </a:lnTo>
                  <a:lnTo>
                    <a:pt x="2320" y="143"/>
                  </a:lnTo>
                  <a:lnTo>
                    <a:pt x="2320" y="133"/>
                  </a:lnTo>
                  <a:lnTo>
                    <a:pt x="2318" y="124"/>
                  </a:lnTo>
                  <a:lnTo>
                    <a:pt x="2316" y="115"/>
                  </a:lnTo>
                  <a:lnTo>
                    <a:pt x="2313" y="106"/>
                  </a:lnTo>
                  <a:lnTo>
                    <a:pt x="2310" y="98"/>
                  </a:lnTo>
                  <a:lnTo>
                    <a:pt x="2306" y="90"/>
                  </a:lnTo>
                  <a:lnTo>
                    <a:pt x="2302" y="83"/>
                  </a:lnTo>
                  <a:lnTo>
                    <a:pt x="2297" y="76"/>
                  </a:lnTo>
                  <a:lnTo>
                    <a:pt x="2286" y="62"/>
                  </a:lnTo>
                  <a:lnTo>
                    <a:pt x="2273" y="50"/>
                  </a:lnTo>
                  <a:lnTo>
                    <a:pt x="2259" y="39"/>
                  </a:lnTo>
                  <a:lnTo>
                    <a:pt x="2243" y="30"/>
                  </a:lnTo>
                  <a:lnTo>
                    <a:pt x="2226" y="22"/>
                  </a:lnTo>
                  <a:lnTo>
                    <a:pt x="2207" y="15"/>
                  </a:lnTo>
                  <a:lnTo>
                    <a:pt x="2188" y="9"/>
                  </a:lnTo>
                  <a:lnTo>
                    <a:pt x="2168" y="5"/>
                  </a:lnTo>
                  <a:lnTo>
                    <a:pt x="2148" y="2"/>
                  </a:lnTo>
                  <a:lnTo>
                    <a:pt x="2127" y="0"/>
                  </a:lnTo>
                  <a:lnTo>
                    <a:pt x="2107" y="0"/>
                  </a:lnTo>
                  <a:lnTo>
                    <a:pt x="1083" y="21"/>
                  </a:lnTo>
                  <a:lnTo>
                    <a:pt x="1083" y="21"/>
                  </a:lnTo>
                  <a:lnTo>
                    <a:pt x="1098" y="258"/>
                  </a:lnTo>
                  <a:lnTo>
                    <a:pt x="1105" y="378"/>
                  </a:lnTo>
                  <a:lnTo>
                    <a:pt x="1111" y="497"/>
                  </a:lnTo>
                  <a:lnTo>
                    <a:pt x="1115" y="612"/>
                  </a:lnTo>
                  <a:lnTo>
                    <a:pt x="1118" y="721"/>
                  </a:lnTo>
                  <a:lnTo>
                    <a:pt x="1118" y="773"/>
                  </a:lnTo>
                  <a:lnTo>
                    <a:pt x="1117" y="823"/>
                  </a:lnTo>
                  <a:lnTo>
                    <a:pt x="1116" y="869"/>
                  </a:lnTo>
                  <a:lnTo>
                    <a:pt x="1114" y="914"/>
                  </a:lnTo>
                  <a:lnTo>
                    <a:pt x="1114" y="914"/>
                  </a:lnTo>
                  <a:lnTo>
                    <a:pt x="1111" y="947"/>
                  </a:lnTo>
                  <a:lnTo>
                    <a:pt x="1109" y="978"/>
                  </a:lnTo>
                  <a:lnTo>
                    <a:pt x="1105" y="1006"/>
                  </a:lnTo>
                  <a:lnTo>
                    <a:pt x="1101" y="1034"/>
                  </a:lnTo>
                  <a:lnTo>
                    <a:pt x="1097" y="1059"/>
                  </a:lnTo>
                  <a:lnTo>
                    <a:pt x="1092" y="1083"/>
                  </a:lnTo>
                  <a:lnTo>
                    <a:pt x="1086" y="1104"/>
                  </a:lnTo>
                  <a:lnTo>
                    <a:pt x="1080" y="1124"/>
                  </a:lnTo>
                  <a:lnTo>
                    <a:pt x="1073" y="1141"/>
                  </a:lnTo>
                  <a:lnTo>
                    <a:pt x="1066" y="1159"/>
                  </a:lnTo>
                  <a:lnTo>
                    <a:pt x="1058" y="1173"/>
                  </a:lnTo>
                  <a:lnTo>
                    <a:pt x="1050" y="1186"/>
                  </a:lnTo>
                  <a:lnTo>
                    <a:pt x="1041" y="1197"/>
                  </a:lnTo>
                  <a:lnTo>
                    <a:pt x="1031" y="1207"/>
                  </a:lnTo>
                  <a:lnTo>
                    <a:pt x="1022" y="1215"/>
                  </a:lnTo>
                  <a:lnTo>
                    <a:pt x="1010" y="1221"/>
                  </a:lnTo>
                  <a:lnTo>
                    <a:pt x="999" y="1226"/>
                  </a:lnTo>
                  <a:lnTo>
                    <a:pt x="988" y="1229"/>
                  </a:lnTo>
                  <a:lnTo>
                    <a:pt x="976" y="1231"/>
                  </a:lnTo>
                  <a:lnTo>
                    <a:pt x="963" y="1232"/>
                  </a:lnTo>
                  <a:lnTo>
                    <a:pt x="950" y="1231"/>
                  </a:lnTo>
                  <a:lnTo>
                    <a:pt x="936" y="1229"/>
                  </a:lnTo>
                  <a:lnTo>
                    <a:pt x="922" y="1226"/>
                  </a:lnTo>
                  <a:lnTo>
                    <a:pt x="907" y="1221"/>
                  </a:lnTo>
                  <a:lnTo>
                    <a:pt x="892" y="1215"/>
                  </a:lnTo>
                  <a:lnTo>
                    <a:pt x="875" y="1207"/>
                  </a:lnTo>
                  <a:lnTo>
                    <a:pt x="859" y="1199"/>
                  </a:lnTo>
                  <a:lnTo>
                    <a:pt x="842" y="1189"/>
                  </a:lnTo>
                  <a:lnTo>
                    <a:pt x="825" y="1178"/>
                  </a:lnTo>
                  <a:lnTo>
                    <a:pt x="807" y="1166"/>
                  </a:lnTo>
                  <a:lnTo>
                    <a:pt x="769" y="1138"/>
                  </a:lnTo>
                  <a:lnTo>
                    <a:pt x="769" y="1138"/>
                  </a:lnTo>
                  <a:lnTo>
                    <a:pt x="734" y="1112"/>
                  </a:lnTo>
                  <a:lnTo>
                    <a:pt x="698" y="1087"/>
                  </a:lnTo>
                  <a:lnTo>
                    <a:pt x="679" y="1074"/>
                  </a:lnTo>
                  <a:lnTo>
                    <a:pt x="659" y="1062"/>
                  </a:lnTo>
                  <a:lnTo>
                    <a:pt x="638" y="1051"/>
                  </a:lnTo>
                  <a:lnTo>
                    <a:pt x="615" y="1040"/>
                  </a:lnTo>
                  <a:lnTo>
                    <a:pt x="591" y="1030"/>
                  </a:lnTo>
                  <a:lnTo>
                    <a:pt x="566" y="1022"/>
                  </a:lnTo>
                  <a:lnTo>
                    <a:pt x="541" y="1014"/>
                  </a:lnTo>
                  <a:lnTo>
                    <a:pt x="513" y="1007"/>
                  </a:lnTo>
                  <a:lnTo>
                    <a:pt x="484" y="1003"/>
                  </a:lnTo>
                  <a:lnTo>
                    <a:pt x="453" y="1000"/>
                  </a:lnTo>
                  <a:lnTo>
                    <a:pt x="420" y="999"/>
                  </a:lnTo>
                  <a:lnTo>
                    <a:pt x="386" y="1000"/>
                  </a:lnTo>
                  <a:lnTo>
                    <a:pt x="386" y="1000"/>
                  </a:lnTo>
                  <a:lnTo>
                    <a:pt x="364" y="1002"/>
                  </a:lnTo>
                  <a:lnTo>
                    <a:pt x="342" y="1005"/>
                  </a:lnTo>
                  <a:lnTo>
                    <a:pt x="321" y="1010"/>
                  </a:lnTo>
                  <a:lnTo>
                    <a:pt x="300" y="1016"/>
                  </a:lnTo>
                  <a:lnTo>
                    <a:pt x="281" y="1022"/>
                  </a:lnTo>
                  <a:lnTo>
                    <a:pt x="261" y="1029"/>
                  </a:lnTo>
                  <a:lnTo>
                    <a:pt x="243" y="1038"/>
                  </a:lnTo>
                  <a:lnTo>
                    <a:pt x="225" y="1047"/>
                  </a:lnTo>
                  <a:lnTo>
                    <a:pt x="207" y="1058"/>
                  </a:lnTo>
                  <a:lnTo>
                    <a:pt x="191" y="1069"/>
                  </a:lnTo>
                  <a:lnTo>
                    <a:pt x="175" y="1081"/>
                  </a:lnTo>
                  <a:lnTo>
                    <a:pt x="160" y="1094"/>
                  </a:lnTo>
                  <a:lnTo>
                    <a:pt x="145" y="1107"/>
                  </a:lnTo>
                  <a:lnTo>
                    <a:pt x="131" y="1122"/>
                  </a:lnTo>
                  <a:lnTo>
                    <a:pt x="118" y="1137"/>
                  </a:lnTo>
                  <a:lnTo>
                    <a:pt x="105" y="1153"/>
                  </a:lnTo>
                  <a:lnTo>
                    <a:pt x="94" y="1169"/>
                  </a:lnTo>
                  <a:lnTo>
                    <a:pt x="83" y="1186"/>
                  </a:lnTo>
                  <a:lnTo>
                    <a:pt x="71" y="1204"/>
                  </a:lnTo>
                  <a:lnTo>
                    <a:pt x="61" y="1221"/>
                  </a:lnTo>
                  <a:lnTo>
                    <a:pt x="52" y="1240"/>
                  </a:lnTo>
                  <a:lnTo>
                    <a:pt x="44" y="1258"/>
                  </a:lnTo>
                  <a:lnTo>
                    <a:pt x="36" y="1278"/>
                  </a:lnTo>
                  <a:lnTo>
                    <a:pt x="29" y="1298"/>
                  </a:lnTo>
                  <a:lnTo>
                    <a:pt x="23" y="1318"/>
                  </a:lnTo>
                  <a:lnTo>
                    <a:pt x="18" y="1338"/>
                  </a:lnTo>
                  <a:lnTo>
                    <a:pt x="13" y="1358"/>
                  </a:lnTo>
                  <a:lnTo>
                    <a:pt x="9" y="1378"/>
                  </a:lnTo>
                  <a:lnTo>
                    <a:pt x="6" y="1399"/>
                  </a:lnTo>
                  <a:lnTo>
                    <a:pt x="3" y="1420"/>
                  </a:lnTo>
                  <a:lnTo>
                    <a:pt x="2" y="1441"/>
                  </a:lnTo>
                  <a:lnTo>
                    <a:pt x="1" y="1462"/>
                  </a:lnTo>
                  <a:lnTo>
                    <a:pt x="0" y="1482"/>
                  </a:lnTo>
                  <a:lnTo>
                    <a:pt x="1" y="1503"/>
                  </a:lnTo>
                  <a:lnTo>
                    <a:pt x="2" y="1523"/>
                  </a:lnTo>
                  <a:lnTo>
                    <a:pt x="4" y="1545"/>
                  </a:lnTo>
                  <a:lnTo>
                    <a:pt x="7" y="1565"/>
                  </a:lnTo>
                  <a:lnTo>
                    <a:pt x="11" y="1585"/>
                  </a:lnTo>
                  <a:lnTo>
                    <a:pt x="15" y="1605"/>
                  </a:lnTo>
                  <a:lnTo>
                    <a:pt x="20" y="1624"/>
                  </a:lnTo>
                  <a:lnTo>
                    <a:pt x="27" y="1644"/>
                  </a:lnTo>
                  <a:lnTo>
                    <a:pt x="33" y="1662"/>
                  </a:lnTo>
                  <a:lnTo>
                    <a:pt x="41" y="1682"/>
                  </a:lnTo>
                  <a:lnTo>
                    <a:pt x="49" y="1700"/>
                  </a:lnTo>
                  <a:lnTo>
                    <a:pt x="59" y="1717"/>
                  </a:lnTo>
                  <a:lnTo>
                    <a:pt x="69" y="1734"/>
                  </a:lnTo>
                  <a:lnTo>
                    <a:pt x="81" y="1751"/>
                  </a:lnTo>
                  <a:lnTo>
                    <a:pt x="92" y="1767"/>
                  </a:lnTo>
                  <a:lnTo>
                    <a:pt x="105" y="1782"/>
                  </a:lnTo>
                  <a:lnTo>
                    <a:pt x="118" y="1796"/>
                  </a:lnTo>
                  <a:lnTo>
                    <a:pt x="133" y="1810"/>
                  </a:lnTo>
                  <a:lnTo>
                    <a:pt x="148" y="1824"/>
                  </a:lnTo>
                  <a:lnTo>
                    <a:pt x="164" y="1837"/>
                  </a:lnTo>
                  <a:lnTo>
                    <a:pt x="181" y="1848"/>
                  </a:lnTo>
                  <a:lnTo>
                    <a:pt x="198" y="1859"/>
                  </a:lnTo>
                  <a:lnTo>
                    <a:pt x="218" y="1868"/>
                  </a:lnTo>
                  <a:lnTo>
                    <a:pt x="237" y="1877"/>
                  </a:lnTo>
                  <a:lnTo>
                    <a:pt x="258" y="1885"/>
                  </a:lnTo>
                  <a:lnTo>
                    <a:pt x="279" y="1892"/>
                  </a:lnTo>
                  <a:lnTo>
                    <a:pt x="301" y="1897"/>
                  </a:lnTo>
                  <a:lnTo>
                    <a:pt x="324" y="1902"/>
                  </a:lnTo>
                  <a:lnTo>
                    <a:pt x="349" y="1906"/>
                  </a:lnTo>
                  <a:lnTo>
                    <a:pt x="374" y="1908"/>
                  </a:lnTo>
                  <a:lnTo>
                    <a:pt x="400" y="1909"/>
                  </a:lnTo>
                  <a:lnTo>
                    <a:pt x="400" y="1909"/>
                  </a:lnTo>
                  <a:lnTo>
                    <a:pt x="424" y="1908"/>
                  </a:lnTo>
                  <a:lnTo>
                    <a:pt x="449" y="1906"/>
                  </a:lnTo>
                  <a:lnTo>
                    <a:pt x="474" y="1901"/>
                  </a:lnTo>
                  <a:lnTo>
                    <a:pt x="500" y="1896"/>
                  </a:lnTo>
                  <a:lnTo>
                    <a:pt x="524" y="1888"/>
                  </a:lnTo>
                  <a:lnTo>
                    <a:pt x="549" y="1880"/>
                  </a:lnTo>
                  <a:lnTo>
                    <a:pt x="574" y="1870"/>
                  </a:lnTo>
                  <a:lnTo>
                    <a:pt x="598" y="1860"/>
                  </a:lnTo>
                  <a:lnTo>
                    <a:pt x="624" y="1848"/>
                  </a:lnTo>
                  <a:lnTo>
                    <a:pt x="648" y="1837"/>
                  </a:lnTo>
                  <a:lnTo>
                    <a:pt x="696" y="1811"/>
                  </a:lnTo>
                  <a:lnTo>
                    <a:pt x="742" y="1787"/>
                  </a:lnTo>
                  <a:lnTo>
                    <a:pt x="788" y="1764"/>
                  </a:lnTo>
                  <a:lnTo>
                    <a:pt x="810" y="1753"/>
                  </a:lnTo>
                  <a:lnTo>
                    <a:pt x="831" y="1744"/>
                  </a:lnTo>
                  <a:lnTo>
                    <a:pt x="852" y="1735"/>
                  </a:lnTo>
                  <a:lnTo>
                    <a:pt x="872" y="1727"/>
                  </a:lnTo>
                  <a:lnTo>
                    <a:pt x="893" y="1721"/>
                  </a:lnTo>
                  <a:lnTo>
                    <a:pt x="912" y="1717"/>
                  </a:lnTo>
                  <a:lnTo>
                    <a:pt x="931" y="1714"/>
                  </a:lnTo>
                  <a:lnTo>
                    <a:pt x="948" y="1713"/>
                  </a:lnTo>
                  <a:lnTo>
                    <a:pt x="965" y="1715"/>
                  </a:lnTo>
                  <a:lnTo>
                    <a:pt x="974" y="1716"/>
                  </a:lnTo>
                  <a:lnTo>
                    <a:pt x="982" y="1718"/>
                  </a:lnTo>
                  <a:lnTo>
                    <a:pt x="989" y="1721"/>
                  </a:lnTo>
                  <a:lnTo>
                    <a:pt x="997" y="1724"/>
                  </a:lnTo>
                  <a:lnTo>
                    <a:pt x="1005" y="1728"/>
                  </a:lnTo>
                  <a:lnTo>
                    <a:pt x="1012" y="1733"/>
                  </a:lnTo>
                  <a:lnTo>
                    <a:pt x="1020" y="1738"/>
                  </a:lnTo>
                  <a:lnTo>
                    <a:pt x="1026" y="1744"/>
                  </a:lnTo>
                  <a:lnTo>
                    <a:pt x="1033" y="1751"/>
                  </a:lnTo>
                  <a:lnTo>
                    <a:pt x="1039" y="1758"/>
                  </a:lnTo>
                  <a:lnTo>
                    <a:pt x="1045" y="1767"/>
                  </a:lnTo>
                  <a:lnTo>
                    <a:pt x="1051" y="1776"/>
                  </a:lnTo>
                  <a:lnTo>
                    <a:pt x="1057" y="1786"/>
                  </a:lnTo>
                  <a:lnTo>
                    <a:pt x="1062" y="1797"/>
                  </a:lnTo>
                  <a:lnTo>
                    <a:pt x="1062" y="1797"/>
                  </a:lnTo>
                  <a:lnTo>
                    <a:pt x="1066" y="1808"/>
                  </a:lnTo>
                  <a:lnTo>
                    <a:pt x="1070" y="1822"/>
                  </a:lnTo>
                  <a:lnTo>
                    <a:pt x="1074" y="1837"/>
                  </a:lnTo>
                  <a:lnTo>
                    <a:pt x="1077" y="1855"/>
                  </a:lnTo>
                  <a:lnTo>
                    <a:pt x="1083" y="1898"/>
                  </a:lnTo>
                  <a:lnTo>
                    <a:pt x="1088" y="1951"/>
                  </a:lnTo>
                  <a:lnTo>
                    <a:pt x="1092" y="2010"/>
                  </a:lnTo>
                  <a:lnTo>
                    <a:pt x="1096" y="2076"/>
                  </a:lnTo>
                  <a:lnTo>
                    <a:pt x="1098" y="2150"/>
                  </a:lnTo>
                  <a:lnTo>
                    <a:pt x="1100" y="2230"/>
                  </a:lnTo>
                  <a:lnTo>
                    <a:pt x="1100" y="2230"/>
                  </a:lnTo>
                  <a:close/>
                </a:path>
              </a:pathLst>
            </a:cu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5" name="Freeform: Shape 52"/>
            <p:cNvSpPr/>
            <p:nvPr/>
          </p:nvSpPr>
          <p:spPr bwMode="auto">
            <a:xfrm>
              <a:off x="3675375" y="2544598"/>
              <a:ext cx="602516" cy="1098336"/>
            </a:xfrm>
            <a:custGeom>
              <a:avLst/>
              <a:gdLst>
                <a:gd name="T0" fmla="*/ 2334 w 2883"/>
                <a:gd name="T1" fmla="*/ 1124 h 5251"/>
                <a:gd name="T2" fmla="*/ 2022 w 2883"/>
                <a:gd name="T3" fmla="*/ 1080 h 5251"/>
                <a:gd name="T4" fmla="*/ 1889 w 2883"/>
                <a:gd name="T5" fmla="*/ 1011 h 5251"/>
                <a:gd name="T6" fmla="*/ 1843 w 2883"/>
                <a:gd name="T7" fmla="*/ 926 h 5251"/>
                <a:gd name="T8" fmla="*/ 1876 w 2883"/>
                <a:gd name="T9" fmla="*/ 759 h 5251"/>
                <a:gd name="T10" fmla="*/ 1975 w 2883"/>
                <a:gd name="T11" fmla="*/ 450 h 5251"/>
                <a:gd name="T12" fmla="*/ 1965 w 2883"/>
                <a:gd name="T13" fmla="*/ 267 h 5251"/>
                <a:gd name="T14" fmla="*/ 1872 w 2883"/>
                <a:gd name="T15" fmla="*/ 113 h 5251"/>
                <a:gd name="T16" fmla="*/ 1658 w 2883"/>
                <a:gd name="T17" fmla="*/ 10 h 5251"/>
                <a:gd name="T18" fmla="*/ 1411 w 2883"/>
                <a:gd name="T19" fmla="*/ 17 h 5251"/>
                <a:gd name="T20" fmla="*/ 1237 w 2883"/>
                <a:gd name="T21" fmla="*/ 108 h 5251"/>
                <a:gd name="T22" fmla="*/ 1162 w 2883"/>
                <a:gd name="T23" fmla="*/ 220 h 5251"/>
                <a:gd name="T24" fmla="*/ 1146 w 2883"/>
                <a:gd name="T25" fmla="*/ 389 h 5251"/>
                <a:gd name="T26" fmla="*/ 1215 w 2883"/>
                <a:gd name="T27" fmla="*/ 634 h 5251"/>
                <a:gd name="T28" fmla="*/ 1375 w 2883"/>
                <a:gd name="T29" fmla="*/ 852 h 5251"/>
                <a:gd name="T30" fmla="*/ 1417 w 2883"/>
                <a:gd name="T31" fmla="*/ 949 h 5251"/>
                <a:gd name="T32" fmla="*/ 1346 w 2883"/>
                <a:gd name="T33" fmla="*/ 1032 h 5251"/>
                <a:gd name="T34" fmla="*/ 1077 w 2883"/>
                <a:gd name="T35" fmla="*/ 1097 h 5251"/>
                <a:gd name="T36" fmla="*/ 537 w 2883"/>
                <a:gd name="T37" fmla="*/ 1125 h 5251"/>
                <a:gd name="T38" fmla="*/ 252 w 2883"/>
                <a:gd name="T39" fmla="*/ 4014 h 5251"/>
                <a:gd name="T40" fmla="*/ 972 w 2883"/>
                <a:gd name="T41" fmla="*/ 4040 h 5251"/>
                <a:gd name="T42" fmla="*/ 1145 w 2883"/>
                <a:gd name="T43" fmla="*/ 4090 h 5251"/>
                <a:gd name="T44" fmla="*/ 1186 w 2883"/>
                <a:gd name="T45" fmla="*/ 4152 h 5251"/>
                <a:gd name="T46" fmla="*/ 1117 w 2883"/>
                <a:gd name="T47" fmla="*/ 4337 h 5251"/>
                <a:gd name="T48" fmla="*/ 985 w 2883"/>
                <a:gd name="T49" fmla="*/ 4646 h 5251"/>
                <a:gd name="T50" fmla="*/ 971 w 2883"/>
                <a:gd name="T51" fmla="*/ 4856 h 5251"/>
                <a:gd name="T52" fmla="*/ 1046 w 2883"/>
                <a:gd name="T53" fmla="*/ 5060 h 5251"/>
                <a:gd name="T54" fmla="*/ 1192 w 2883"/>
                <a:gd name="T55" fmla="*/ 5191 h 5251"/>
                <a:gd name="T56" fmla="*/ 1378 w 2883"/>
                <a:gd name="T57" fmla="*/ 5248 h 5251"/>
                <a:gd name="T58" fmla="*/ 1574 w 2883"/>
                <a:gd name="T59" fmla="*/ 5235 h 5251"/>
                <a:gd name="T60" fmla="*/ 1747 w 2883"/>
                <a:gd name="T61" fmla="*/ 5151 h 5251"/>
                <a:gd name="T62" fmla="*/ 1867 w 2883"/>
                <a:gd name="T63" fmla="*/ 5000 h 5251"/>
                <a:gd name="T64" fmla="*/ 1903 w 2883"/>
                <a:gd name="T65" fmla="*/ 4808 h 5251"/>
                <a:gd name="T66" fmla="*/ 1856 w 2883"/>
                <a:gd name="T67" fmla="*/ 4596 h 5251"/>
                <a:gd name="T68" fmla="*/ 1659 w 2883"/>
                <a:gd name="T69" fmla="*/ 4247 h 5251"/>
                <a:gd name="T70" fmla="*/ 1629 w 2883"/>
                <a:gd name="T71" fmla="*/ 4154 h 5251"/>
                <a:gd name="T72" fmla="*/ 1698 w 2883"/>
                <a:gd name="T73" fmla="*/ 4041 h 5251"/>
                <a:gd name="T74" fmla="*/ 1831 w 2883"/>
                <a:gd name="T75" fmla="*/ 3988 h 5251"/>
                <a:gd name="T76" fmla="*/ 2882 w 2883"/>
                <a:gd name="T77" fmla="*/ 3411 h 5251"/>
                <a:gd name="T78" fmla="*/ 2855 w 2883"/>
                <a:gd name="T79" fmla="*/ 3034 h 5251"/>
                <a:gd name="T80" fmla="*/ 2808 w 2883"/>
                <a:gd name="T81" fmla="*/ 2968 h 5251"/>
                <a:gd name="T82" fmla="*/ 2647 w 2883"/>
                <a:gd name="T83" fmla="*/ 2940 h 5251"/>
                <a:gd name="T84" fmla="*/ 2227 w 2883"/>
                <a:gd name="T85" fmla="*/ 3051 h 5251"/>
                <a:gd name="T86" fmla="*/ 1970 w 2883"/>
                <a:gd name="T87" fmla="*/ 3083 h 5251"/>
                <a:gd name="T88" fmla="*/ 1730 w 2883"/>
                <a:gd name="T89" fmla="*/ 3002 h 5251"/>
                <a:gd name="T90" fmla="*/ 1559 w 2883"/>
                <a:gd name="T91" fmla="*/ 2830 h 5251"/>
                <a:gd name="T92" fmla="*/ 1467 w 2883"/>
                <a:gd name="T93" fmla="*/ 2604 h 5251"/>
                <a:gd name="T94" fmla="*/ 1461 w 2883"/>
                <a:gd name="T95" fmla="*/ 2366 h 5251"/>
                <a:gd name="T96" fmla="*/ 1552 w 2883"/>
                <a:gd name="T97" fmla="*/ 2152 h 5251"/>
                <a:gd name="T98" fmla="*/ 1748 w 2883"/>
                <a:gd name="T99" fmla="*/ 2003 h 5251"/>
                <a:gd name="T100" fmla="*/ 2001 w 2883"/>
                <a:gd name="T101" fmla="*/ 1957 h 5251"/>
                <a:gd name="T102" fmla="*/ 2226 w 2883"/>
                <a:gd name="T103" fmla="*/ 1999 h 5251"/>
                <a:gd name="T104" fmla="*/ 2556 w 2883"/>
                <a:gd name="T105" fmla="*/ 2182 h 5251"/>
                <a:gd name="T106" fmla="*/ 2771 w 2883"/>
                <a:gd name="T107" fmla="*/ 2309 h 5251"/>
                <a:gd name="T108" fmla="*/ 2823 w 2883"/>
                <a:gd name="T109" fmla="*/ 2284 h 5251"/>
                <a:gd name="T110" fmla="*/ 2858 w 2883"/>
                <a:gd name="T111" fmla="*/ 2140 h 5251"/>
                <a:gd name="T112" fmla="*/ 2864 w 2883"/>
                <a:gd name="T113" fmla="*/ 1404 h 5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83" h="5251">
                  <a:moveTo>
                    <a:pt x="2859" y="1243"/>
                  </a:moveTo>
                  <a:lnTo>
                    <a:pt x="2855" y="1126"/>
                  </a:lnTo>
                  <a:lnTo>
                    <a:pt x="2855" y="1126"/>
                  </a:lnTo>
                  <a:lnTo>
                    <a:pt x="2766" y="1127"/>
                  </a:lnTo>
                  <a:lnTo>
                    <a:pt x="2664" y="1128"/>
                  </a:lnTo>
                  <a:lnTo>
                    <a:pt x="2555" y="1129"/>
                  </a:lnTo>
                  <a:lnTo>
                    <a:pt x="2443" y="1127"/>
                  </a:lnTo>
                  <a:lnTo>
                    <a:pt x="2388" y="1126"/>
                  </a:lnTo>
                  <a:lnTo>
                    <a:pt x="2334" y="1124"/>
                  </a:lnTo>
                  <a:lnTo>
                    <a:pt x="2281" y="1121"/>
                  </a:lnTo>
                  <a:lnTo>
                    <a:pt x="2231" y="1117"/>
                  </a:lnTo>
                  <a:lnTo>
                    <a:pt x="2183" y="1113"/>
                  </a:lnTo>
                  <a:lnTo>
                    <a:pt x="2140" y="1107"/>
                  </a:lnTo>
                  <a:lnTo>
                    <a:pt x="2101" y="1101"/>
                  </a:lnTo>
                  <a:lnTo>
                    <a:pt x="2067" y="1093"/>
                  </a:lnTo>
                  <a:lnTo>
                    <a:pt x="2067" y="1093"/>
                  </a:lnTo>
                  <a:lnTo>
                    <a:pt x="2043" y="1087"/>
                  </a:lnTo>
                  <a:lnTo>
                    <a:pt x="2022" y="1080"/>
                  </a:lnTo>
                  <a:lnTo>
                    <a:pt x="2002" y="1074"/>
                  </a:lnTo>
                  <a:lnTo>
                    <a:pt x="1984" y="1067"/>
                  </a:lnTo>
                  <a:lnTo>
                    <a:pt x="1967" y="1060"/>
                  </a:lnTo>
                  <a:lnTo>
                    <a:pt x="1951" y="1052"/>
                  </a:lnTo>
                  <a:lnTo>
                    <a:pt x="1937" y="1045"/>
                  </a:lnTo>
                  <a:lnTo>
                    <a:pt x="1924" y="1037"/>
                  </a:lnTo>
                  <a:lnTo>
                    <a:pt x="1910" y="1029"/>
                  </a:lnTo>
                  <a:lnTo>
                    <a:pt x="1899" y="1020"/>
                  </a:lnTo>
                  <a:lnTo>
                    <a:pt x="1889" y="1011"/>
                  </a:lnTo>
                  <a:lnTo>
                    <a:pt x="1881" y="1003"/>
                  </a:lnTo>
                  <a:lnTo>
                    <a:pt x="1873" y="994"/>
                  </a:lnTo>
                  <a:lnTo>
                    <a:pt x="1866" y="985"/>
                  </a:lnTo>
                  <a:lnTo>
                    <a:pt x="1860" y="976"/>
                  </a:lnTo>
                  <a:lnTo>
                    <a:pt x="1855" y="966"/>
                  </a:lnTo>
                  <a:lnTo>
                    <a:pt x="1850" y="957"/>
                  </a:lnTo>
                  <a:lnTo>
                    <a:pt x="1847" y="947"/>
                  </a:lnTo>
                  <a:lnTo>
                    <a:pt x="1845" y="937"/>
                  </a:lnTo>
                  <a:lnTo>
                    <a:pt x="1843" y="926"/>
                  </a:lnTo>
                  <a:lnTo>
                    <a:pt x="1842" y="916"/>
                  </a:lnTo>
                  <a:lnTo>
                    <a:pt x="1841" y="905"/>
                  </a:lnTo>
                  <a:lnTo>
                    <a:pt x="1841" y="894"/>
                  </a:lnTo>
                  <a:lnTo>
                    <a:pt x="1842" y="882"/>
                  </a:lnTo>
                  <a:lnTo>
                    <a:pt x="1846" y="859"/>
                  </a:lnTo>
                  <a:lnTo>
                    <a:pt x="1851" y="835"/>
                  </a:lnTo>
                  <a:lnTo>
                    <a:pt x="1858" y="811"/>
                  </a:lnTo>
                  <a:lnTo>
                    <a:pt x="1867" y="785"/>
                  </a:lnTo>
                  <a:lnTo>
                    <a:pt x="1876" y="759"/>
                  </a:lnTo>
                  <a:lnTo>
                    <a:pt x="1887" y="731"/>
                  </a:lnTo>
                  <a:lnTo>
                    <a:pt x="1910" y="675"/>
                  </a:lnTo>
                  <a:lnTo>
                    <a:pt x="1922" y="645"/>
                  </a:lnTo>
                  <a:lnTo>
                    <a:pt x="1933" y="614"/>
                  </a:lnTo>
                  <a:lnTo>
                    <a:pt x="1944" y="583"/>
                  </a:lnTo>
                  <a:lnTo>
                    <a:pt x="1954" y="551"/>
                  </a:lnTo>
                  <a:lnTo>
                    <a:pt x="1962" y="519"/>
                  </a:lnTo>
                  <a:lnTo>
                    <a:pt x="1969" y="484"/>
                  </a:lnTo>
                  <a:lnTo>
                    <a:pt x="1975" y="450"/>
                  </a:lnTo>
                  <a:lnTo>
                    <a:pt x="1978" y="415"/>
                  </a:lnTo>
                  <a:lnTo>
                    <a:pt x="1979" y="398"/>
                  </a:lnTo>
                  <a:lnTo>
                    <a:pt x="1979" y="380"/>
                  </a:lnTo>
                  <a:lnTo>
                    <a:pt x="1979" y="361"/>
                  </a:lnTo>
                  <a:lnTo>
                    <a:pt x="1977" y="342"/>
                  </a:lnTo>
                  <a:lnTo>
                    <a:pt x="1976" y="324"/>
                  </a:lnTo>
                  <a:lnTo>
                    <a:pt x="1973" y="305"/>
                  </a:lnTo>
                  <a:lnTo>
                    <a:pt x="1970" y="286"/>
                  </a:lnTo>
                  <a:lnTo>
                    <a:pt x="1965" y="267"/>
                  </a:lnTo>
                  <a:lnTo>
                    <a:pt x="1965" y="267"/>
                  </a:lnTo>
                  <a:lnTo>
                    <a:pt x="1962" y="254"/>
                  </a:lnTo>
                  <a:lnTo>
                    <a:pt x="1958" y="241"/>
                  </a:lnTo>
                  <a:lnTo>
                    <a:pt x="1948" y="216"/>
                  </a:lnTo>
                  <a:lnTo>
                    <a:pt x="1937" y="192"/>
                  </a:lnTo>
                  <a:lnTo>
                    <a:pt x="1923" y="171"/>
                  </a:lnTo>
                  <a:lnTo>
                    <a:pt x="1907" y="150"/>
                  </a:lnTo>
                  <a:lnTo>
                    <a:pt x="1890" y="131"/>
                  </a:lnTo>
                  <a:lnTo>
                    <a:pt x="1872" y="113"/>
                  </a:lnTo>
                  <a:lnTo>
                    <a:pt x="1852" y="96"/>
                  </a:lnTo>
                  <a:lnTo>
                    <a:pt x="1832" y="80"/>
                  </a:lnTo>
                  <a:lnTo>
                    <a:pt x="1809" y="66"/>
                  </a:lnTo>
                  <a:lnTo>
                    <a:pt x="1786" y="53"/>
                  </a:lnTo>
                  <a:lnTo>
                    <a:pt x="1761" y="42"/>
                  </a:lnTo>
                  <a:lnTo>
                    <a:pt x="1736" y="32"/>
                  </a:lnTo>
                  <a:lnTo>
                    <a:pt x="1711" y="24"/>
                  </a:lnTo>
                  <a:lnTo>
                    <a:pt x="1684" y="16"/>
                  </a:lnTo>
                  <a:lnTo>
                    <a:pt x="1658" y="10"/>
                  </a:lnTo>
                  <a:lnTo>
                    <a:pt x="1629" y="6"/>
                  </a:lnTo>
                  <a:lnTo>
                    <a:pt x="1602" y="3"/>
                  </a:lnTo>
                  <a:lnTo>
                    <a:pt x="1574" y="1"/>
                  </a:lnTo>
                  <a:lnTo>
                    <a:pt x="1547" y="0"/>
                  </a:lnTo>
                  <a:lnTo>
                    <a:pt x="1519" y="1"/>
                  </a:lnTo>
                  <a:lnTo>
                    <a:pt x="1491" y="3"/>
                  </a:lnTo>
                  <a:lnTo>
                    <a:pt x="1464" y="6"/>
                  </a:lnTo>
                  <a:lnTo>
                    <a:pt x="1437" y="11"/>
                  </a:lnTo>
                  <a:lnTo>
                    <a:pt x="1411" y="17"/>
                  </a:lnTo>
                  <a:lnTo>
                    <a:pt x="1385" y="24"/>
                  </a:lnTo>
                  <a:lnTo>
                    <a:pt x="1359" y="33"/>
                  </a:lnTo>
                  <a:lnTo>
                    <a:pt x="1335" y="43"/>
                  </a:lnTo>
                  <a:lnTo>
                    <a:pt x="1312" y="55"/>
                  </a:lnTo>
                  <a:lnTo>
                    <a:pt x="1290" y="67"/>
                  </a:lnTo>
                  <a:lnTo>
                    <a:pt x="1269" y="81"/>
                  </a:lnTo>
                  <a:lnTo>
                    <a:pt x="1249" y="98"/>
                  </a:lnTo>
                  <a:lnTo>
                    <a:pt x="1249" y="98"/>
                  </a:lnTo>
                  <a:lnTo>
                    <a:pt x="1237" y="108"/>
                  </a:lnTo>
                  <a:lnTo>
                    <a:pt x="1226" y="118"/>
                  </a:lnTo>
                  <a:lnTo>
                    <a:pt x="1216" y="129"/>
                  </a:lnTo>
                  <a:lnTo>
                    <a:pt x="1207" y="141"/>
                  </a:lnTo>
                  <a:lnTo>
                    <a:pt x="1198" y="153"/>
                  </a:lnTo>
                  <a:lnTo>
                    <a:pt x="1189" y="165"/>
                  </a:lnTo>
                  <a:lnTo>
                    <a:pt x="1182" y="178"/>
                  </a:lnTo>
                  <a:lnTo>
                    <a:pt x="1175" y="192"/>
                  </a:lnTo>
                  <a:lnTo>
                    <a:pt x="1168" y="206"/>
                  </a:lnTo>
                  <a:lnTo>
                    <a:pt x="1162" y="220"/>
                  </a:lnTo>
                  <a:lnTo>
                    <a:pt x="1157" y="236"/>
                  </a:lnTo>
                  <a:lnTo>
                    <a:pt x="1153" y="252"/>
                  </a:lnTo>
                  <a:lnTo>
                    <a:pt x="1150" y="268"/>
                  </a:lnTo>
                  <a:lnTo>
                    <a:pt x="1147" y="285"/>
                  </a:lnTo>
                  <a:lnTo>
                    <a:pt x="1145" y="302"/>
                  </a:lnTo>
                  <a:lnTo>
                    <a:pt x="1144" y="319"/>
                  </a:lnTo>
                  <a:lnTo>
                    <a:pt x="1144" y="319"/>
                  </a:lnTo>
                  <a:lnTo>
                    <a:pt x="1144" y="354"/>
                  </a:lnTo>
                  <a:lnTo>
                    <a:pt x="1146" y="389"/>
                  </a:lnTo>
                  <a:lnTo>
                    <a:pt x="1149" y="421"/>
                  </a:lnTo>
                  <a:lnTo>
                    <a:pt x="1153" y="452"/>
                  </a:lnTo>
                  <a:lnTo>
                    <a:pt x="1159" y="481"/>
                  </a:lnTo>
                  <a:lnTo>
                    <a:pt x="1166" y="510"/>
                  </a:lnTo>
                  <a:lnTo>
                    <a:pt x="1174" y="537"/>
                  </a:lnTo>
                  <a:lnTo>
                    <a:pt x="1183" y="563"/>
                  </a:lnTo>
                  <a:lnTo>
                    <a:pt x="1193" y="587"/>
                  </a:lnTo>
                  <a:lnTo>
                    <a:pt x="1204" y="611"/>
                  </a:lnTo>
                  <a:lnTo>
                    <a:pt x="1215" y="634"/>
                  </a:lnTo>
                  <a:lnTo>
                    <a:pt x="1227" y="655"/>
                  </a:lnTo>
                  <a:lnTo>
                    <a:pt x="1240" y="676"/>
                  </a:lnTo>
                  <a:lnTo>
                    <a:pt x="1253" y="695"/>
                  </a:lnTo>
                  <a:lnTo>
                    <a:pt x="1266" y="714"/>
                  </a:lnTo>
                  <a:lnTo>
                    <a:pt x="1279" y="732"/>
                  </a:lnTo>
                  <a:lnTo>
                    <a:pt x="1305" y="766"/>
                  </a:lnTo>
                  <a:lnTo>
                    <a:pt x="1331" y="797"/>
                  </a:lnTo>
                  <a:lnTo>
                    <a:pt x="1354" y="826"/>
                  </a:lnTo>
                  <a:lnTo>
                    <a:pt x="1375" y="852"/>
                  </a:lnTo>
                  <a:lnTo>
                    <a:pt x="1386" y="865"/>
                  </a:lnTo>
                  <a:lnTo>
                    <a:pt x="1394" y="878"/>
                  </a:lnTo>
                  <a:lnTo>
                    <a:pt x="1401" y="891"/>
                  </a:lnTo>
                  <a:lnTo>
                    <a:pt x="1407" y="903"/>
                  </a:lnTo>
                  <a:lnTo>
                    <a:pt x="1412" y="914"/>
                  </a:lnTo>
                  <a:lnTo>
                    <a:pt x="1415" y="926"/>
                  </a:lnTo>
                  <a:lnTo>
                    <a:pt x="1417" y="938"/>
                  </a:lnTo>
                  <a:lnTo>
                    <a:pt x="1417" y="949"/>
                  </a:lnTo>
                  <a:lnTo>
                    <a:pt x="1417" y="949"/>
                  </a:lnTo>
                  <a:lnTo>
                    <a:pt x="1416" y="960"/>
                  </a:lnTo>
                  <a:lnTo>
                    <a:pt x="1412" y="971"/>
                  </a:lnTo>
                  <a:lnTo>
                    <a:pt x="1407" y="981"/>
                  </a:lnTo>
                  <a:lnTo>
                    <a:pt x="1401" y="991"/>
                  </a:lnTo>
                  <a:lnTo>
                    <a:pt x="1392" y="1000"/>
                  </a:lnTo>
                  <a:lnTo>
                    <a:pt x="1383" y="1008"/>
                  </a:lnTo>
                  <a:lnTo>
                    <a:pt x="1371" y="1016"/>
                  </a:lnTo>
                  <a:lnTo>
                    <a:pt x="1359" y="1025"/>
                  </a:lnTo>
                  <a:lnTo>
                    <a:pt x="1346" y="1032"/>
                  </a:lnTo>
                  <a:lnTo>
                    <a:pt x="1331" y="1039"/>
                  </a:lnTo>
                  <a:lnTo>
                    <a:pt x="1316" y="1045"/>
                  </a:lnTo>
                  <a:lnTo>
                    <a:pt x="1300" y="1051"/>
                  </a:lnTo>
                  <a:lnTo>
                    <a:pt x="1266" y="1062"/>
                  </a:lnTo>
                  <a:lnTo>
                    <a:pt x="1229" y="1071"/>
                  </a:lnTo>
                  <a:lnTo>
                    <a:pt x="1191" y="1079"/>
                  </a:lnTo>
                  <a:lnTo>
                    <a:pt x="1153" y="1086"/>
                  </a:lnTo>
                  <a:lnTo>
                    <a:pt x="1115" y="1092"/>
                  </a:lnTo>
                  <a:lnTo>
                    <a:pt x="1077" y="1097"/>
                  </a:lnTo>
                  <a:lnTo>
                    <a:pt x="1009" y="1104"/>
                  </a:lnTo>
                  <a:lnTo>
                    <a:pt x="953" y="1108"/>
                  </a:lnTo>
                  <a:lnTo>
                    <a:pt x="953" y="1108"/>
                  </a:lnTo>
                  <a:lnTo>
                    <a:pt x="886" y="1113"/>
                  </a:lnTo>
                  <a:lnTo>
                    <a:pt x="817" y="1117"/>
                  </a:lnTo>
                  <a:lnTo>
                    <a:pt x="748" y="1120"/>
                  </a:lnTo>
                  <a:lnTo>
                    <a:pt x="677" y="1123"/>
                  </a:lnTo>
                  <a:lnTo>
                    <a:pt x="607" y="1124"/>
                  </a:lnTo>
                  <a:lnTo>
                    <a:pt x="537" y="1125"/>
                  </a:lnTo>
                  <a:lnTo>
                    <a:pt x="401" y="1126"/>
                  </a:lnTo>
                  <a:lnTo>
                    <a:pt x="275" y="1125"/>
                  </a:lnTo>
                  <a:lnTo>
                    <a:pt x="163" y="1122"/>
                  </a:lnTo>
                  <a:lnTo>
                    <a:pt x="70" y="1119"/>
                  </a:lnTo>
                  <a:lnTo>
                    <a:pt x="1" y="1117"/>
                  </a:lnTo>
                  <a:lnTo>
                    <a:pt x="0" y="4013"/>
                  </a:lnTo>
                  <a:lnTo>
                    <a:pt x="0" y="4013"/>
                  </a:lnTo>
                  <a:lnTo>
                    <a:pt x="121" y="4014"/>
                  </a:lnTo>
                  <a:lnTo>
                    <a:pt x="252" y="4014"/>
                  </a:lnTo>
                  <a:lnTo>
                    <a:pt x="389" y="4014"/>
                  </a:lnTo>
                  <a:lnTo>
                    <a:pt x="528" y="4014"/>
                  </a:lnTo>
                  <a:lnTo>
                    <a:pt x="598" y="4015"/>
                  </a:lnTo>
                  <a:lnTo>
                    <a:pt x="666" y="4017"/>
                  </a:lnTo>
                  <a:lnTo>
                    <a:pt x="733" y="4019"/>
                  </a:lnTo>
                  <a:lnTo>
                    <a:pt x="797" y="4023"/>
                  </a:lnTo>
                  <a:lnTo>
                    <a:pt x="859" y="4027"/>
                  </a:lnTo>
                  <a:lnTo>
                    <a:pt x="917" y="4033"/>
                  </a:lnTo>
                  <a:lnTo>
                    <a:pt x="972" y="4040"/>
                  </a:lnTo>
                  <a:lnTo>
                    <a:pt x="1023" y="4048"/>
                  </a:lnTo>
                  <a:lnTo>
                    <a:pt x="1023" y="4048"/>
                  </a:lnTo>
                  <a:lnTo>
                    <a:pt x="1058" y="4056"/>
                  </a:lnTo>
                  <a:lnTo>
                    <a:pt x="1088" y="4064"/>
                  </a:lnTo>
                  <a:lnTo>
                    <a:pt x="1101" y="4069"/>
                  </a:lnTo>
                  <a:lnTo>
                    <a:pt x="1115" y="4074"/>
                  </a:lnTo>
                  <a:lnTo>
                    <a:pt x="1126" y="4079"/>
                  </a:lnTo>
                  <a:lnTo>
                    <a:pt x="1136" y="4085"/>
                  </a:lnTo>
                  <a:lnTo>
                    <a:pt x="1145" y="4090"/>
                  </a:lnTo>
                  <a:lnTo>
                    <a:pt x="1153" y="4096"/>
                  </a:lnTo>
                  <a:lnTo>
                    <a:pt x="1160" y="4102"/>
                  </a:lnTo>
                  <a:lnTo>
                    <a:pt x="1166" y="4109"/>
                  </a:lnTo>
                  <a:lnTo>
                    <a:pt x="1172" y="4116"/>
                  </a:lnTo>
                  <a:lnTo>
                    <a:pt x="1176" y="4123"/>
                  </a:lnTo>
                  <a:lnTo>
                    <a:pt x="1180" y="4130"/>
                  </a:lnTo>
                  <a:lnTo>
                    <a:pt x="1183" y="4137"/>
                  </a:lnTo>
                  <a:lnTo>
                    <a:pt x="1185" y="4145"/>
                  </a:lnTo>
                  <a:lnTo>
                    <a:pt x="1186" y="4152"/>
                  </a:lnTo>
                  <a:lnTo>
                    <a:pt x="1187" y="4160"/>
                  </a:lnTo>
                  <a:lnTo>
                    <a:pt x="1187" y="4169"/>
                  </a:lnTo>
                  <a:lnTo>
                    <a:pt x="1184" y="4186"/>
                  </a:lnTo>
                  <a:lnTo>
                    <a:pt x="1180" y="4204"/>
                  </a:lnTo>
                  <a:lnTo>
                    <a:pt x="1173" y="4224"/>
                  </a:lnTo>
                  <a:lnTo>
                    <a:pt x="1165" y="4245"/>
                  </a:lnTo>
                  <a:lnTo>
                    <a:pt x="1155" y="4267"/>
                  </a:lnTo>
                  <a:lnTo>
                    <a:pt x="1144" y="4289"/>
                  </a:lnTo>
                  <a:lnTo>
                    <a:pt x="1117" y="4337"/>
                  </a:lnTo>
                  <a:lnTo>
                    <a:pt x="1088" y="4391"/>
                  </a:lnTo>
                  <a:lnTo>
                    <a:pt x="1073" y="4418"/>
                  </a:lnTo>
                  <a:lnTo>
                    <a:pt x="1058" y="4447"/>
                  </a:lnTo>
                  <a:lnTo>
                    <a:pt x="1044" y="4477"/>
                  </a:lnTo>
                  <a:lnTo>
                    <a:pt x="1030" y="4509"/>
                  </a:lnTo>
                  <a:lnTo>
                    <a:pt x="1017" y="4542"/>
                  </a:lnTo>
                  <a:lnTo>
                    <a:pt x="1005" y="4575"/>
                  </a:lnTo>
                  <a:lnTo>
                    <a:pt x="994" y="4609"/>
                  </a:lnTo>
                  <a:lnTo>
                    <a:pt x="985" y="4646"/>
                  </a:lnTo>
                  <a:lnTo>
                    <a:pt x="977" y="4683"/>
                  </a:lnTo>
                  <a:lnTo>
                    <a:pt x="972" y="4721"/>
                  </a:lnTo>
                  <a:lnTo>
                    <a:pt x="970" y="4740"/>
                  </a:lnTo>
                  <a:lnTo>
                    <a:pt x="968" y="4760"/>
                  </a:lnTo>
                  <a:lnTo>
                    <a:pt x="968" y="4781"/>
                  </a:lnTo>
                  <a:lnTo>
                    <a:pt x="968" y="4801"/>
                  </a:lnTo>
                  <a:lnTo>
                    <a:pt x="968" y="4801"/>
                  </a:lnTo>
                  <a:lnTo>
                    <a:pt x="969" y="4829"/>
                  </a:lnTo>
                  <a:lnTo>
                    <a:pt x="971" y="4856"/>
                  </a:lnTo>
                  <a:lnTo>
                    <a:pt x="975" y="4882"/>
                  </a:lnTo>
                  <a:lnTo>
                    <a:pt x="981" y="4908"/>
                  </a:lnTo>
                  <a:lnTo>
                    <a:pt x="987" y="4933"/>
                  </a:lnTo>
                  <a:lnTo>
                    <a:pt x="994" y="4956"/>
                  </a:lnTo>
                  <a:lnTo>
                    <a:pt x="1003" y="4978"/>
                  </a:lnTo>
                  <a:lnTo>
                    <a:pt x="1012" y="5000"/>
                  </a:lnTo>
                  <a:lnTo>
                    <a:pt x="1023" y="5021"/>
                  </a:lnTo>
                  <a:lnTo>
                    <a:pt x="1034" y="5041"/>
                  </a:lnTo>
                  <a:lnTo>
                    <a:pt x="1046" y="5060"/>
                  </a:lnTo>
                  <a:lnTo>
                    <a:pt x="1059" y="5078"/>
                  </a:lnTo>
                  <a:lnTo>
                    <a:pt x="1073" y="5095"/>
                  </a:lnTo>
                  <a:lnTo>
                    <a:pt x="1088" y="5111"/>
                  </a:lnTo>
                  <a:lnTo>
                    <a:pt x="1104" y="5127"/>
                  </a:lnTo>
                  <a:lnTo>
                    <a:pt x="1121" y="5141"/>
                  </a:lnTo>
                  <a:lnTo>
                    <a:pt x="1138" y="5154"/>
                  </a:lnTo>
                  <a:lnTo>
                    <a:pt x="1155" y="5167"/>
                  </a:lnTo>
                  <a:lnTo>
                    <a:pt x="1173" y="5180"/>
                  </a:lnTo>
                  <a:lnTo>
                    <a:pt x="1192" y="5191"/>
                  </a:lnTo>
                  <a:lnTo>
                    <a:pt x="1211" y="5200"/>
                  </a:lnTo>
                  <a:lnTo>
                    <a:pt x="1231" y="5209"/>
                  </a:lnTo>
                  <a:lnTo>
                    <a:pt x="1252" y="5218"/>
                  </a:lnTo>
                  <a:lnTo>
                    <a:pt x="1272" y="5225"/>
                  </a:lnTo>
                  <a:lnTo>
                    <a:pt x="1293" y="5231"/>
                  </a:lnTo>
                  <a:lnTo>
                    <a:pt x="1314" y="5237"/>
                  </a:lnTo>
                  <a:lnTo>
                    <a:pt x="1335" y="5241"/>
                  </a:lnTo>
                  <a:lnTo>
                    <a:pt x="1356" y="5245"/>
                  </a:lnTo>
                  <a:lnTo>
                    <a:pt x="1378" y="5248"/>
                  </a:lnTo>
                  <a:lnTo>
                    <a:pt x="1400" y="5250"/>
                  </a:lnTo>
                  <a:lnTo>
                    <a:pt x="1422" y="5251"/>
                  </a:lnTo>
                  <a:lnTo>
                    <a:pt x="1444" y="5251"/>
                  </a:lnTo>
                  <a:lnTo>
                    <a:pt x="1466" y="5251"/>
                  </a:lnTo>
                  <a:lnTo>
                    <a:pt x="1487" y="5249"/>
                  </a:lnTo>
                  <a:lnTo>
                    <a:pt x="1509" y="5247"/>
                  </a:lnTo>
                  <a:lnTo>
                    <a:pt x="1531" y="5244"/>
                  </a:lnTo>
                  <a:lnTo>
                    <a:pt x="1553" y="5240"/>
                  </a:lnTo>
                  <a:lnTo>
                    <a:pt x="1574" y="5235"/>
                  </a:lnTo>
                  <a:lnTo>
                    <a:pt x="1594" y="5229"/>
                  </a:lnTo>
                  <a:lnTo>
                    <a:pt x="1615" y="5223"/>
                  </a:lnTo>
                  <a:lnTo>
                    <a:pt x="1635" y="5215"/>
                  </a:lnTo>
                  <a:lnTo>
                    <a:pt x="1656" y="5207"/>
                  </a:lnTo>
                  <a:lnTo>
                    <a:pt x="1675" y="5198"/>
                  </a:lnTo>
                  <a:lnTo>
                    <a:pt x="1694" y="5188"/>
                  </a:lnTo>
                  <a:lnTo>
                    <a:pt x="1712" y="5177"/>
                  </a:lnTo>
                  <a:lnTo>
                    <a:pt x="1729" y="5164"/>
                  </a:lnTo>
                  <a:lnTo>
                    <a:pt x="1747" y="5151"/>
                  </a:lnTo>
                  <a:lnTo>
                    <a:pt x="1763" y="5138"/>
                  </a:lnTo>
                  <a:lnTo>
                    <a:pt x="1779" y="5124"/>
                  </a:lnTo>
                  <a:lnTo>
                    <a:pt x="1795" y="5109"/>
                  </a:lnTo>
                  <a:lnTo>
                    <a:pt x="1809" y="5093"/>
                  </a:lnTo>
                  <a:lnTo>
                    <a:pt x="1822" y="5076"/>
                  </a:lnTo>
                  <a:lnTo>
                    <a:pt x="1835" y="5058"/>
                  </a:lnTo>
                  <a:lnTo>
                    <a:pt x="1846" y="5039"/>
                  </a:lnTo>
                  <a:lnTo>
                    <a:pt x="1857" y="5020"/>
                  </a:lnTo>
                  <a:lnTo>
                    <a:pt x="1867" y="5000"/>
                  </a:lnTo>
                  <a:lnTo>
                    <a:pt x="1875" y="4979"/>
                  </a:lnTo>
                  <a:lnTo>
                    <a:pt x="1883" y="4957"/>
                  </a:lnTo>
                  <a:lnTo>
                    <a:pt x="1889" y="4934"/>
                  </a:lnTo>
                  <a:lnTo>
                    <a:pt x="1894" y="4911"/>
                  </a:lnTo>
                  <a:lnTo>
                    <a:pt x="1899" y="4886"/>
                  </a:lnTo>
                  <a:lnTo>
                    <a:pt x="1901" y="4861"/>
                  </a:lnTo>
                  <a:lnTo>
                    <a:pt x="1903" y="4835"/>
                  </a:lnTo>
                  <a:lnTo>
                    <a:pt x="1903" y="4808"/>
                  </a:lnTo>
                  <a:lnTo>
                    <a:pt x="1903" y="4808"/>
                  </a:lnTo>
                  <a:lnTo>
                    <a:pt x="1902" y="4784"/>
                  </a:lnTo>
                  <a:lnTo>
                    <a:pt x="1900" y="4759"/>
                  </a:lnTo>
                  <a:lnTo>
                    <a:pt x="1896" y="4736"/>
                  </a:lnTo>
                  <a:lnTo>
                    <a:pt x="1892" y="4712"/>
                  </a:lnTo>
                  <a:lnTo>
                    <a:pt x="1886" y="4689"/>
                  </a:lnTo>
                  <a:lnTo>
                    <a:pt x="1880" y="4665"/>
                  </a:lnTo>
                  <a:lnTo>
                    <a:pt x="1873" y="4642"/>
                  </a:lnTo>
                  <a:lnTo>
                    <a:pt x="1865" y="4618"/>
                  </a:lnTo>
                  <a:lnTo>
                    <a:pt x="1856" y="4596"/>
                  </a:lnTo>
                  <a:lnTo>
                    <a:pt x="1847" y="4573"/>
                  </a:lnTo>
                  <a:lnTo>
                    <a:pt x="1827" y="4530"/>
                  </a:lnTo>
                  <a:lnTo>
                    <a:pt x="1805" y="4486"/>
                  </a:lnTo>
                  <a:lnTo>
                    <a:pt x="1782" y="4446"/>
                  </a:lnTo>
                  <a:lnTo>
                    <a:pt x="1759" y="4407"/>
                  </a:lnTo>
                  <a:lnTo>
                    <a:pt x="1736" y="4369"/>
                  </a:lnTo>
                  <a:lnTo>
                    <a:pt x="1693" y="4303"/>
                  </a:lnTo>
                  <a:lnTo>
                    <a:pt x="1675" y="4274"/>
                  </a:lnTo>
                  <a:lnTo>
                    <a:pt x="1659" y="4247"/>
                  </a:lnTo>
                  <a:lnTo>
                    <a:pt x="1645" y="4223"/>
                  </a:lnTo>
                  <a:lnTo>
                    <a:pt x="1636" y="4204"/>
                  </a:lnTo>
                  <a:lnTo>
                    <a:pt x="1636" y="4204"/>
                  </a:lnTo>
                  <a:lnTo>
                    <a:pt x="1633" y="4196"/>
                  </a:lnTo>
                  <a:lnTo>
                    <a:pt x="1631" y="4187"/>
                  </a:lnTo>
                  <a:lnTo>
                    <a:pt x="1630" y="4179"/>
                  </a:lnTo>
                  <a:lnTo>
                    <a:pt x="1629" y="4171"/>
                  </a:lnTo>
                  <a:lnTo>
                    <a:pt x="1629" y="4162"/>
                  </a:lnTo>
                  <a:lnTo>
                    <a:pt x="1629" y="4154"/>
                  </a:lnTo>
                  <a:lnTo>
                    <a:pt x="1632" y="4137"/>
                  </a:lnTo>
                  <a:lnTo>
                    <a:pt x="1637" y="4120"/>
                  </a:lnTo>
                  <a:lnTo>
                    <a:pt x="1644" y="4104"/>
                  </a:lnTo>
                  <a:lnTo>
                    <a:pt x="1654" y="4087"/>
                  </a:lnTo>
                  <a:lnTo>
                    <a:pt x="1665" y="4073"/>
                  </a:lnTo>
                  <a:lnTo>
                    <a:pt x="1665" y="4073"/>
                  </a:lnTo>
                  <a:lnTo>
                    <a:pt x="1675" y="4061"/>
                  </a:lnTo>
                  <a:lnTo>
                    <a:pt x="1686" y="4050"/>
                  </a:lnTo>
                  <a:lnTo>
                    <a:pt x="1698" y="4041"/>
                  </a:lnTo>
                  <a:lnTo>
                    <a:pt x="1710" y="4032"/>
                  </a:lnTo>
                  <a:lnTo>
                    <a:pt x="1723" y="4024"/>
                  </a:lnTo>
                  <a:lnTo>
                    <a:pt x="1737" y="4016"/>
                  </a:lnTo>
                  <a:lnTo>
                    <a:pt x="1752" y="4010"/>
                  </a:lnTo>
                  <a:lnTo>
                    <a:pt x="1766" y="4004"/>
                  </a:lnTo>
                  <a:lnTo>
                    <a:pt x="1782" y="3999"/>
                  </a:lnTo>
                  <a:lnTo>
                    <a:pt x="1798" y="3994"/>
                  </a:lnTo>
                  <a:lnTo>
                    <a:pt x="1814" y="3990"/>
                  </a:lnTo>
                  <a:lnTo>
                    <a:pt x="1831" y="3988"/>
                  </a:lnTo>
                  <a:lnTo>
                    <a:pt x="1847" y="3985"/>
                  </a:lnTo>
                  <a:lnTo>
                    <a:pt x="1864" y="3984"/>
                  </a:lnTo>
                  <a:lnTo>
                    <a:pt x="1881" y="3983"/>
                  </a:lnTo>
                  <a:lnTo>
                    <a:pt x="1897" y="3982"/>
                  </a:lnTo>
                  <a:lnTo>
                    <a:pt x="2878" y="4003"/>
                  </a:lnTo>
                  <a:lnTo>
                    <a:pt x="2878" y="4003"/>
                  </a:lnTo>
                  <a:lnTo>
                    <a:pt x="2882" y="3716"/>
                  </a:lnTo>
                  <a:lnTo>
                    <a:pt x="2883" y="3561"/>
                  </a:lnTo>
                  <a:lnTo>
                    <a:pt x="2882" y="3411"/>
                  </a:lnTo>
                  <a:lnTo>
                    <a:pt x="2881" y="3341"/>
                  </a:lnTo>
                  <a:lnTo>
                    <a:pt x="2879" y="3273"/>
                  </a:lnTo>
                  <a:lnTo>
                    <a:pt x="2877" y="3212"/>
                  </a:lnTo>
                  <a:lnTo>
                    <a:pt x="2873" y="3155"/>
                  </a:lnTo>
                  <a:lnTo>
                    <a:pt x="2868" y="3106"/>
                  </a:lnTo>
                  <a:lnTo>
                    <a:pt x="2865" y="3085"/>
                  </a:lnTo>
                  <a:lnTo>
                    <a:pt x="2862" y="3066"/>
                  </a:lnTo>
                  <a:lnTo>
                    <a:pt x="2859" y="3049"/>
                  </a:lnTo>
                  <a:lnTo>
                    <a:pt x="2855" y="3034"/>
                  </a:lnTo>
                  <a:lnTo>
                    <a:pt x="2850" y="3021"/>
                  </a:lnTo>
                  <a:lnTo>
                    <a:pt x="2845" y="3011"/>
                  </a:lnTo>
                  <a:lnTo>
                    <a:pt x="2845" y="3011"/>
                  </a:lnTo>
                  <a:lnTo>
                    <a:pt x="2840" y="3002"/>
                  </a:lnTo>
                  <a:lnTo>
                    <a:pt x="2835" y="2994"/>
                  </a:lnTo>
                  <a:lnTo>
                    <a:pt x="2828" y="2987"/>
                  </a:lnTo>
                  <a:lnTo>
                    <a:pt x="2822" y="2980"/>
                  </a:lnTo>
                  <a:lnTo>
                    <a:pt x="2815" y="2974"/>
                  </a:lnTo>
                  <a:lnTo>
                    <a:pt x="2808" y="2968"/>
                  </a:lnTo>
                  <a:lnTo>
                    <a:pt x="2800" y="2963"/>
                  </a:lnTo>
                  <a:lnTo>
                    <a:pt x="2792" y="2958"/>
                  </a:lnTo>
                  <a:lnTo>
                    <a:pt x="2775" y="2951"/>
                  </a:lnTo>
                  <a:lnTo>
                    <a:pt x="2757" y="2945"/>
                  </a:lnTo>
                  <a:lnTo>
                    <a:pt x="2738" y="2941"/>
                  </a:lnTo>
                  <a:lnTo>
                    <a:pt x="2716" y="2938"/>
                  </a:lnTo>
                  <a:lnTo>
                    <a:pt x="2694" y="2938"/>
                  </a:lnTo>
                  <a:lnTo>
                    <a:pt x="2671" y="2938"/>
                  </a:lnTo>
                  <a:lnTo>
                    <a:pt x="2647" y="2940"/>
                  </a:lnTo>
                  <a:lnTo>
                    <a:pt x="2623" y="2943"/>
                  </a:lnTo>
                  <a:lnTo>
                    <a:pt x="2597" y="2948"/>
                  </a:lnTo>
                  <a:lnTo>
                    <a:pt x="2570" y="2953"/>
                  </a:lnTo>
                  <a:lnTo>
                    <a:pt x="2543" y="2959"/>
                  </a:lnTo>
                  <a:lnTo>
                    <a:pt x="2516" y="2966"/>
                  </a:lnTo>
                  <a:lnTo>
                    <a:pt x="2460" y="2981"/>
                  </a:lnTo>
                  <a:lnTo>
                    <a:pt x="2402" y="2998"/>
                  </a:lnTo>
                  <a:lnTo>
                    <a:pt x="2285" y="3035"/>
                  </a:lnTo>
                  <a:lnTo>
                    <a:pt x="2227" y="3051"/>
                  </a:lnTo>
                  <a:lnTo>
                    <a:pt x="2170" y="3065"/>
                  </a:lnTo>
                  <a:lnTo>
                    <a:pt x="2143" y="3070"/>
                  </a:lnTo>
                  <a:lnTo>
                    <a:pt x="2116" y="3075"/>
                  </a:lnTo>
                  <a:lnTo>
                    <a:pt x="2090" y="3079"/>
                  </a:lnTo>
                  <a:lnTo>
                    <a:pt x="2064" y="3082"/>
                  </a:lnTo>
                  <a:lnTo>
                    <a:pt x="2064" y="3082"/>
                  </a:lnTo>
                  <a:lnTo>
                    <a:pt x="2031" y="3084"/>
                  </a:lnTo>
                  <a:lnTo>
                    <a:pt x="2000" y="3084"/>
                  </a:lnTo>
                  <a:lnTo>
                    <a:pt x="1970" y="3083"/>
                  </a:lnTo>
                  <a:lnTo>
                    <a:pt x="1940" y="3080"/>
                  </a:lnTo>
                  <a:lnTo>
                    <a:pt x="1911" y="3075"/>
                  </a:lnTo>
                  <a:lnTo>
                    <a:pt x="1883" y="3069"/>
                  </a:lnTo>
                  <a:lnTo>
                    <a:pt x="1855" y="3061"/>
                  </a:lnTo>
                  <a:lnTo>
                    <a:pt x="1829" y="3052"/>
                  </a:lnTo>
                  <a:lnTo>
                    <a:pt x="1803" y="3042"/>
                  </a:lnTo>
                  <a:lnTo>
                    <a:pt x="1777" y="3029"/>
                  </a:lnTo>
                  <a:lnTo>
                    <a:pt x="1753" y="3016"/>
                  </a:lnTo>
                  <a:lnTo>
                    <a:pt x="1730" y="3002"/>
                  </a:lnTo>
                  <a:lnTo>
                    <a:pt x="1707" y="2987"/>
                  </a:lnTo>
                  <a:lnTo>
                    <a:pt x="1686" y="2971"/>
                  </a:lnTo>
                  <a:lnTo>
                    <a:pt x="1665" y="2953"/>
                  </a:lnTo>
                  <a:lnTo>
                    <a:pt x="1645" y="2935"/>
                  </a:lnTo>
                  <a:lnTo>
                    <a:pt x="1626" y="2916"/>
                  </a:lnTo>
                  <a:lnTo>
                    <a:pt x="1608" y="2895"/>
                  </a:lnTo>
                  <a:lnTo>
                    <a:pt x="1591" y="2874"/>
                  </a:lnTo>
                  <a:lnTo>
                    <a:pt x="1575" y="2852"/>
                  </a:lnTo>
                  <a:lnTo>
                    <a:pt x="1559" y="2830"/>
                  </a:lnTo>
                  <a:lnTo>
                    <a:pt x="1545" y="2807"/>
                  </a:lnTo>
                  <a:lnTo>
                    <a:pt x="1532" y="2784"/>
                  </a:lnTo>
                  <a:lnTo>
                    <a:pt x="1520" y="2758"/>
                  </a:lnTo>
                  <a:lnTo>
                    <a:pt x="1508" y="2734"/>
                  </a:lnTo>
                  <a:lnTo>
                    <a:pt x="1497" y="2709"/>
                  </a:lnTo>
                  <a:lnTo>
                    <a:pt x="1488" y="2683"/>
                  </a:lnTo>
                  <a:lnTo>
                    <a:pt x="1480" y="2658"/>
                  </a:lnTo>
                  <a:lnTo>
                    <a:pt x="1473" y="2632"/>
                  </a:lnTo>
                  <a:lnTo>
                    <a:pt x="1467" y="2604"/>
                  </a:lnTo>
                  <a:lnTo>
                    <a:pt x="1462" y="2578"/>
                  </a:lnTo>
                  <a:lnTo>
                    <a:pt x="1458" y="2551"/>
                  </a:lnTo>
                  <a:lnTo>
                    <a:pt x="1455" y="2525"/>
                  </a:lnTo>
                  <a:lnTo>
                    <a:pt x="1453" y="2498"/>
                  </a:lnTo>
                  <a:lnTo>
                    <a:pt x="1452" y="2471"/>
                  </a:lnTo>
                  <a:lnTo>
                    <a:pt x="1453" y="2444"/>
                  </a:lnTo>
                  <a:lnTo>
                    <a:pt x="1455" y="2418"/>
                  </a:lnTo>
                  <a:lnTo>
                    <a:pt x="1457" y="2392"/>
                  </a:lnTo>
                  <a:lnTo>
                    <a:pt x="1461" y="2366"/>
                  </a:lnTo>
                  <a:lnTo>
                    <a:pt x="1466" y="2340"/>
                  </a:lnTo>
                  <a:lnTo>
                    <a:pt x="1473" y="2314"/>
                  </a:lnTo>
                  <a:lnTo>
                    <a:pt x="1480" y="2290"/>
                  </a:lnTo>
                  <a:lnTo>
                    <a:pt x="1489" y="2265"/>
                  </a:lnTo>
                  <a:lnTo>
                    <a:pt x="1499" y="2242"/>
                  </a:lnTo>
                  <a:lnTo>
                    <a:pt x="1510" y="2217"/>
                  </a:lnTo>
                  <a:lnTo>
                    <a:pt x="1524" y="2195"/>
                  </a:lnTo>
                  <a:lnTo>
                    <a:pt x="1537" y="2173"/>
                  </a:lnTo>
                  <a:lnTo>
                    <a:pt x="1552" y="2152"/>
                  </a:lnTo>
                  <a:lnTo>
                    <a:pt x="1569" y="2132"/>
                  </a:lnTo>
                  <a:lnTo>
                    <a:pt x="1586" y="2112"/>
                  </a:lnTo>
                  <a:lnTo>
                    <a:pt x="1605" y="2093"/>
                  </a:lnTo>
                  <a:lnTo>
                    <a:pt x="1626" y="2075"/>
                  </a:lnTo>
                  <a:lnTo>
                    <a:pt x="1647" y="2059"/>
                  </a:lnTo>
                  <a:lnTo>
                    <a:pt x="1671" y="2043"/>
                  </a:lnTo>
                  <a:lnTo>
                    <a:pt x="1695" y="2029"/>
                  </a:lnTo>
                  <a:lnTo>
                    <a:pt x="1721" y="2015"/>
                  </a:lnTo>
                  <a:lnTo>
                    <a:pt x="1748" y="2003"/>
                  </a:lnTo>
                  <a:lnTo>
                    <a:pt x="1776" y="1993"/>
                  </a:lnTo>
                  <a:lnTo>
                    <a:pt x="1807" y="1983"/>
                  </a:lnTo>
                  <a:lnTo>
                    <a:pt x="1839" y="1975"/>
                  </a:lnTo>
                  <a:lnTo>
                    <a:pt x="1871" y="1969"/>
                  </a:lnTo>
                  <a:lnTo>
                    <a:pt x="1905" y="1964"/>
                  </a:lnTo>
                  <a:lnTo>
                    <a:pt x="1942" y="1959"/>
                  </a:lnTo>
                  <a:lnTo>
                    <a:pt x="1979" y="1957"/>
                  </a:lnTo>
                  <a:lnTo>
                    <a:pt x="1979" y="1957"/>
                  </a:lnTo>
                  <a:lnTo>
                    <a:pt x="2001" y="1957"/>
                  </a:lnTo>
                  <a:lnTo>
                    <a:pt x="2022" y="1957"/>
                  </a:lnTo>
                  <a:lnTo>
                    <a:pt x="2043" y="1959"/>
                  </a:lnTo>
                  <a:lnTo>
                    <a:pt x="2065" y="1960"/>
                  </a:lnTo>
                  <a:lnTo>
                    <a:pt x="2086" y="1964"/>
                  </a:lnTo>
                  <a:lnTo>
                    <a:pt x="2106" y="1967"/>
                  </a:lnTo>
                  <a:lnTo>
                    <a:pt x="2127" y="1971"/>
                  </a:lnTo>
                  <a:lnTo>
                    <a:pt x="2147" y="1976"/>
                  </a:lnTo>
                  <a:lnTo>
                    <a:pt x="2187" y="1986"/>
                  </a:lnTo>
                  <a:lnTo>
                    <a:pt x="2226" y="1999"/>
                  </a:lnTo>
                  <a:lnTo>
                    <a:pt x="2263" y="2013"/>
                  </a:lnTo>
                  <a:lnTo>
                    <a:pt x="2300" y="2029"/>
                  </a:lnTo>
                  <a:lnTo>
                    <a:pt x="2336" y="2046"/>
                  </a:lnTo>
                  <a:lnTo>
                    <a:pt x="2371" y="2064"/>
                  </a:lnTo>
                  <a:lnTo>
                    <a:pt x="2404" y="2083"/>
                  </a:lnTo>
                  <a:lnTo>
                    <a:pt x="2437" y="2103"/>
                  </a:lnTo>
                  <a:lnTo>
                    <a:pt x="2469" y="2123"/>
                  </a:lnTo>
                  <a:lnTo>
                    <a:pt x="2499" y="2143"/>
                  </a:lnTo>
                  <a:lnTo>
                    <a:pt x="2556" y="2182"/>
                  </a:lnTo>
                  <a:lnTo>
                    <a:pt x="2610" y="2219"/>
                  </a:lnTo>
                  <a:lnTo>
                    <a:pt x="2657" y="2253"/>
                  </a:lnTo>
                  <a:lnTo>
                    <a:pt x="2679" y="2268"/>
                  </a:lnTo>
                  <a:lnTo>
                    <a:pt x="2700" y="2280"/>
                  </a:lnTo>
                  <a:lnTo>
                    <a:pt x="2721" y="2291"/>
                  </a:lnTo>
                  <a:lnTo>
                    <a:pt x="2739" y="2299"/>
                  </a:lnTo>
                  <a:lnTo>
                    <a:pt x="2755" y="2305"/>
                  </a:lnTo>
                  <a:lnTo>
                    <a:pt x="2763" y="2307"/>
                  </a:lnTo>
                  <a:lnTo>
                    <a:pt x="2771" y="2309"/>
                  </a:lnTo>
                  <a:lnTo>
                    <a:pt x="2778" y="2309"/>
                  </a:lnTo>
                  <a:lnTo>
                    <a:pt x="2785" y="2309"/>
                  </a:lnTo>
                  <a:lnTo>
                    <a:pt x="2791" y="2308"/>
                  </a:lnTo>
                  <a:lnTo>
                    <a:pt x="2798" y="2306"/>
                  </a:lnTo>
                  <a:lnTo>
                    <a:pt x="2803" y="2304"/>
                  </a:lnTo>
                  <a:lnTo>
                    <a:pt x="2809" y="2300"/>
                  </a:lnTo>
                  <a:lnTo>
                    <a:pt x="2814" y="2296"/>
                  </a:lnTo>
                  <a:lnTo>
                    <a:pt x="2819" y="2291"/>
                  </a:lnTo>
                  <a:lnTo>
                    <a:pt x="2823" y="2284"/>
                  </a:lnTo>
                  <a:lnTo>
                    <a:pt x="2827" y="2277"/>
                  </a:lnTo>
                  <a:lnTo>
                    <a:pt x="2831" y="2269"/>
                  </a:lnTo>
                  <a:lnTo>
                    <a:pt x="2834" y="2260"/>
                  </a:lnTo>
                  <a:lnTo>
                    <a:pt x="2834" y="2260"/>
                  </a:lnTo>
                  <a:lnTo>
                    <a:pt x="2839" y="2243"/>
                  </a:lnTo>
                  <a:lnTo>
                    <a:pt x="2843" y="2224"/>
                  </a:lnTo>
                  <a:lnTo>
                    <a:pt x="2847" y="2205"/>
                  </a:lnTo>
                  <a:lnTo>
                    <a:pt x="2851" y="2185"/>
                  </a:lnTo>
                  <a:lnTo>
                    <a:pt x="2858" y="2140"/>
                  </a:lnTo>
                  <a:lnTo>
                    <a:pt x="2863" y="2090"/>
                  </a:lnTo>
                  <a:lnTo>
                    <a:pt x="2867" y="2036"/>
                  </a:lnTo>
                  <a:lnTo>
                    <a:pt x="2870" y="1978"/>
                  </a:lnTo>
                  <a:lnTo>
                    <a:pt x="2872" y="1916"/>
                  </a:lnTo>
                  <a:lnTo>
                    <a:pt x="2873" y="1851"/>
                  </a:lnTo>
                  <a:lnTo>
                    <a:pt x="2873" y="1782"/>
                  </a:lnTo>
                  <a:lnTo>
                    <a:pt x="2872" y="1711"/>
                  </a:lnTo>
                  <a:lnTo>
                    <a:pt x="2869" y="1562"/>
                  </a:lnTo>
                  <a:lnTo>
                    <a:pt x="2864" y="1404"/>
                  </a:lnTo>
                  <a:lnTo>
                    <a:pt x="2859" y="1243"/>
                  </a:lnTo>
                  <a:lnTo>
                    <a:pt x="2859" y="1243"/>
                  </a:lnTo>
                  <a:close/>
                </a:path>
              </a:pathLst>
            </a:cu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6" name="Freeform: Shape 47"/>
            <p:cNvSpPr/>
            <p:nvPr/>
          </p:nvSpPr>
          <p:spPr bwMode="auto">
            <a:xfrm>
              <a:off x="5514304" y="1900241"/>
              <a:ext cx="615069" cy="1106705"/>
            </a:xfrm>
            <a:custGeom>
              <a:avLst/>
              <a:gdLst>
                <a:gd name="T0" fmla="*/ 2439 w 2942"/>
                <a:gd name="T1" fmla="*/ 1256 h 5288"/>
                <a:gd name="T2" fmla="*/ 1953 w 2942"/>
                <a:gd name="T3" fmla="*/ 1234 h 5288"/>
                <a:gd name="T4" fmla="*/ 1816 w 2942"/>
                <a:gd name="T5" fmla="*/ 1195 h 5288"/>
                <a:gd name="T6" fmla="*/ 1754 w 2942"/>
                <a:gd name="T7" fmla="*/ 1112 h 5288"/>
                <a:gd name="T8" fmla="*/ 1789 w 2942"/>
                <a:gd name="T9" fmla="*/ 975 h 5288"/>
                <a:gd name="T10" fmla="*/ 1926 w 2942"/>
                <a:gd name="T11" fmla="*/ 743 h 5288"/>
                <a:gd name="T12" fmla="*/ 1985 w 2942"/>
                <a:gd name="T13" fmla="*/ 561 h 5288"/>
                <a:gd name="T14" fmla="*/ 1976 w 2942"/>
                <a:gd name="T15" fmla="*/ 350 h 5288"/>
                <a:gd name="T16" fmla="*/ 1897 w 2942"/>
                <a:gd name="T17" fmla="*/ 166 h 5288"/>
                <a:gd name="T18" fmla="*/ 1764 w 2942"/>
                <a:gd name="T19" fmla="*/ 52 h 5288"/>
                <a:gd name="T20" fmla="*/ 1599 w 2942"/>
                <a:gd name="T21" fmla="*/ 3 h 5288"/>
                <a:gd name="T22" fmla="*/ 1423 w 2942"/>
                <a:gd name="T23" fmla="*/ 13 h 5288"/>
                <a:gd name="T24" fmla="*/ 1258 w 2942"/>
                <a:gd name="T25" fmla="*/ 75 h 5288"/>
                <a:gd name="T26" fmla="*/ 1126 w 2942"/>
                <a:gd name="T27" fmla="*/ 184 h 5288"/>
                <a:gd name="T28" fmla="*/ 1049 w 2942"/>
                <a:gd name="T29" fmla="*/ 333 h 5288"/>
                <a:gd name="T30" fmla="*/ 1042 w 2942"/>
                <a:gd name="T31" fmla="*/ 493 h 5288"/>
                <a:gd name="T32" fmla="*/ 1112 w 2942"/>
                <a:gd name="T33" fmla="*/ 701 h 5288"/>
                <a:gd name="T34" fmla="*/ 1297 w 2942"/>
                <a:gd name="T35" fmla="*/ 1034 h 5288"/>
                <a:gd name="T36" fmla="*/ 1304 w 2942"/>
                <a:gd name="T37" fmla="*/ 1111 h 5288"/>
                <a:gd name="T38" fmla="*/ 1268 w 2942"/>
                <a:gd name="T39" fmla="*/ 1190 h 5288"/>
                <a:gd name="T40" fmla="*/ 1122 w 2942"/>
                <a:gd name="T41" fmla="*/ 1272 h 5288"/>
                <a:gd name="T42" fmla="*/ 48 w 2942"/>
                <a:gd name="T43" fmla="*/ 1793 h 5288"/>
                <a:gd name="T44" fmla="*/ 74 w 2942"/>
                <a:gd name="T45" fmla="*/ 2198 h 5288"/>
                <a:gd name="T46" fmla="*/ 129 w 2942"/>
                <a:gd name="T47" fmla="*/ 2286 h 5288"/>
                <a:gd name="T48" fmla="*/ 199 w 2942"/>
                <a:gd name="T49" fmla="*/ 2323 h 5288"/>
                <a:gd name="T50" fmla="*/ 327 w 2942"/>
                <a:gd name="T51" fmla="*/ 2295 h 5288"/>
                <a:gd name="T52" fmla="*/ 572 w 2942"/>
                <a:gd name="T53" fmla="*/ 2152 h 5288"/>
                <a:gd name="T54" fmla="*/ 808 w 2942"/>
                <a:gd name="T55" fmla="*/ 2103 h 5288"/>
                <a:gd name="T56" fmla="*/ 1039 w 2942"/>
                <a:gd name="T57" fmla="*/ 2150 h 5288"/>
                <a:gd name="T58" fmla="*/ 1225 w 2942"/>
                <a:gd name="T59" fmla="*/ 2276 h 5288"/>
                <a:gd name="T60" fmla="*/ 1333 w 2942"/>
                <a:gd name="T61" fmla="*/ 2452 h 5288"/>
                <a:gd name="T62" fmla="*/ 1365 w 2942"/>
                <a:gd name="T63" fmla="*/ 2654 h 5288"/>
                <a:gd name="T64" fmla="*/ 1324 w 2942"/>
                <a:gd name="T65" fmla="*/ 2857 h 5288"/>
                <a:gd name="T66" fmla="*/ 1213 w 2942"/>
                <a:gd name="T67" fmla="*/ 3037 h 5288"/>
                <a:gd name="T68" fmla="*/ 1036 w 2942"/>
                <a:gd name="T69" fmla="*/ 3167 h 5288"/>
                <a:gd name="T70" fmla="*/ 795 w 2942"/>
                <a:gd name="T71" fmla="*/ 3223 h 5288"/>
                <a:gd name="T72" fmla="*/ 643 w 2942"/>
                <a:gd name="T73" fmla="*/ 3200 h 5288"/>
                <a:gd name="T74" fmla="*/ 380 w 2942"/>
                <a:gd name="T75" fmla="*/ 3054 h 5288"/>
                <a:gd name="T76" fmla="*/ 203 w 2942"/>
                <a:gd name="T77" fmla="*/ 2973 h 5288"/>
                <a:gd name="T78" fmla="*/ 103 w 2942"/>
                <a:gd name="T79" fmla="*/ 3006 h 5288"/>
                <a:gd name="T80" fmla="*/ 33 w 2942"/>
                <a:gd name="T81" fmla="*/ 3168 h 5288"/>
                <a:gd name="T82" fmla="*/ 1 w 2942"/>
                <a:gd name="T83" fmla="*/ 3501 h 5288"/>
                <a:gd name="T84" fmla="*/ 18 w 2942"/>
                <a:gd name="T85" fmla="*/ 4138 h 5288"/>
                <a:gd name="T86" fmla="*/ 1161 w 2942"/>
                <a:gd name="T87" fmla="*/ 4133 h 5288"/>
                <a:gd name="T88" fmla="*/ 1277 w 2942"/>
                <a:gd name="T89" fmla="*/ 4218 h 5288"/>
                <a:gd name="T90" fmla="*/ 1308 w 2942"/>
                <a:gd name="T91" fmla="*/ 4324 h 5288"/>
                <a:gd name="T92" fmla="*/ 1246 w 2942"/>
                <a:gd name="T93" fmla="*/ 4439 h 5288"/>
                <a:gd name="T94" fmla="*/ 1074 w 2942"/>
                <a:gd name="T95" fmla="*/ 4691 h 5288"/>
                <a:gd name="T96" fmla="*/ 1004 w 2942"/>
                <a:gd name="T97" fmla="*/ 4882 h 5288"/>
                <a:gd name="T98" fmla="*/ 1023 w 2942"/>
                <a:gd name="T99" fmla="*/ 5061 h 5288"/>
                <a:gd name="T100" fmla="*/ 1116 w 2942"/>
                <a:gd name="T101" fmla="*/ 5187 h 5288"/>
                <a:gd name="T102" fmla="*/ 1260 w 2942"/>
                <a:gd name="T103" fmla="*/ 5263 h 5288"/>
                <a:gd name="T104" fmla="*/ 1431 w 2942"/>
                <a:gd name="T105" fmla="*/ 5288 h 5288"/>
                <a:gd name="T106" fmla="*/ 1603 w 2942"/>
                <a:gd name="T107" fmla="*/ 5263 h 5288"/>
                <a:gd name="T108" fmla="*/ 1755 w 2942"/>
                <a:gd name="T109" fmla="*/ 5191 h 5288"/>
                <a:gd name="T110" fmla="*/ 1861 w 2942"/>
                <a:gd name="T111" fmla="*/ 5068 h 5288"/>
                <a:gd name="T112" fmla="*/ 1898 w 2942"/>
                <a:gd name="T113" fmla="*/ 4898 h 5288"/>
                <a:gd name="T114" fmla="*/ 1857 w 2942"/>
                <a:gd name="T115" fmla="*/ 4658 h 5288"/>
                <a:gd name="T116" fmla="*/ 1756 w 2942"/>
                <a:gd name="T117" fmla="*/ 4298 h 5288"/>
                <a:gd name="T118" fmla="*/ 1772 w 2942"/>
                <a:gd name="T119" fmla="*/ 4207 h 5288"/>
                <a:gd name="T120" fmla="*/ 1886 w 2942"/>
                <a:gd name="T121" fmla="*/ 4153 h 5288"/>
                <a:gd name="T122" fmla="*/ 2231 w 2942"/>
                <a:gd name="T123" fmla="*/ 4137 h 5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42" h="5288">
                  <a:moveTo>
                    <a:pt x="2941" y="4146"/>
                  </a:moveTo>
                  <a:lnTo>
                    <a:pt x="2942" y="1249"/>
                  </a:lnTo>
                  <a:lnTo>
                    <a:pt x="2942" y="1249"/>
                  </a:lnTo>
                  <a:lnTo>
                    <a:pt x="2885" y="1248"/>
                  </a:lnTo>
                  <a:lnTo>
                    <a:pt x="2826" y="1249"/>
                  </a:lnTo>
                  <a:lnTo>
                    <a:pt x="2701" y="1251"/>
                  </a:lnTo>
                  <a:lnTo>
                    <a:pt x="2571" y="1254"/>
                  </a:lnTo>
                  <a:lnTo>
                    <a:pt x="2439" y="1256"/>
                  </a:lnTo>
                  <a:lnTo>
                    <a:pt x="2374" y="1257"/>
                  </a:lnTo>
                  <a:lnTo>
                    <a:pt x="2308" y="1257"/>
                  </a:lnTo>
                  <a:lnTo>
                    <a:pt x="2244" y="1256"/>
                  </a:lnTo>
                  <a:lnTo>
                    <a:pt x="2181" y="1254"/>
                  </a:lnTo>
                  <a:lnTo>
                    <a:pt x="2121" y="1252"/>
                  </a:lnTo>
                  <a:lnTo>
                    <a:pt x="2062" y="1247"/>
                  </a:lnTo>
                  <a:lnTo>
                    <a:pt x="2006" y="1242"/>
                  </a:lnTo>
                  <a:lnTo>
                    <a:pt x="1953" y="1234"/>
                  </a:lnTo>
                  <a:lnTo>
                    <a:pt x="1953" y="1234"/>
                  </a:lnTo>
                  <a:lnTo>
                    <a:pt x="1930" y="1230"/>
                  </a:lnTo>
                  <a:lnTo>
                    <a:pt x="1908" y="1226"/>
                  </a:lnTo>
                  <a:lnTo>
                    <a:pt x="1887" y="1220"/>
                  </a:lnTo>
                  <a:lnTo>
                    <a:pt x="1867" y="1215"/>
                  </a:lnTo>
                  <a:lnTo>
                    <a:pt x="1849" y="1209"/>
                  </a:lnTo>
                  <a:lnTo>
                    <a:pt x="1832" y="1202"/>
                  </a:lnTo>
                  <a:lnTo>
                    <a:pt x="1816" y="1195"/>
                  </a:lnTo>
                  <a:lnTo>
                    <a:pt x="1802" y="1187"/>
                  </a:lnTo>
                  <a:lnTo>
                    <a:pt x="1790" y="1178"/>
                  </a:lnTo>
                  <a:lnTo>
                    <a:pt x="1779" y="1169"/>
                  </a:lnTo>
                  <a:lnTo>
                    <a:pt x="1770" y="1159"/>
                  </a:lnTo>
                  <a:lnTo>
                    <a:pt x="1763" y="1148"/>
                  </a:lnTo>
                  <a:lnTo>
                    <a:pt x="1758" y="1137"/>
                  </a:lnTo>
                  <a:lnTo>
                    <a:pt x="1755" y="1125"/>
                  </a:lnTo>
                  <a:lnTo>
                    <a:pt x="1754" y="1112"/>
                  </a:lnTo>
                  <a:lnTo>
                    <a:pt x="1755" y="1099"/>
                  </a:lnTo>
                  <a:lnTo>
                    <a:pt x="1755" y="1099"/>
                  </a:lnTo>
                  <a:lnTo>
                    <a:pt x="1758" y="1077"/>
                  </a:lnTo>
                  <a:lnTo>
                    <a:pt x="1762" y="1055"/>
                  </a:lnTo>
                  <a:lnTo>
                    <a:pt x="1768" y="1034"/>
                  </a:lnTo>
                  <a:lnTo>
                    <a:pt x="1774" y="1013"/>
                  </a:lnTo>
                  <a:lnTo>
                    <a:pt x="1781" y="993"/>
                  </a:lnTo>
                  <a:lnTo>
                    <a:pt x="1789" y="975"/>
                  </a:lnTo>
                  <a:lnTo>
                    <a:pt x="1798" y="956"/>
                  </a:lnTo>
                  <a:lnTo>
                    <a:pt x="1808" y="938"/>
                  </a:lnTo>
                  <a:lnTo>
                    <a:pt x="1829" y="903"/>
                  </a:lnTo>
                  <a:lnTo>
                    <a:pt x="1850" y="868"/>
                  </a:lnTo>
                  <a:lnTo>
                    <a:pt x="1873" y="834"/>
                  </a:lnTo>
                  <a:lnTo>
                    <a:pt x="1895" y="799"/>
                  </a:lnTo>
                  <a:lnTo>
                    <a:pt x="1916" y="763"/>
                  </a:lnTo>
                  <a:lnTo>
                    <a:pt x="1926" y="743"/>
                  </a:lnTo>
                  <a:lnTo>
                    <a:pt x="1936" y="723"/>
                  </a:lnTo>
                  <a:lnTo>
                    <a:pt x="1945" y="703"/>
                  </a:lnTo>
                  <a:lnTo>
                    <a:pt x="1954" y="682"/>
                  </a:lnTo>
                  <a:lnTo>
                    <a:pt x="1963" y="660"/>
                  </a:lnTo>
                  <a:lnTo>
                    <a:pt x="1970" y="637"/>
                  </a:lnTo>
                  <a:lnTo>
                    <a:pt x="1976" y="612"/>
                  </a:lnTo>
                  <a:lnTo>
                    <a:pt x="1981" y="587"/>
                  </a:lnTo>
                  <a:lnTo>
                    <a:pt x="1985" y="561"/>
                  </a:lnTo>
                  <a:lnTo>
                    <a:pt x="1987" y="534"/>
                  </a:lnTo>
                  <a:lnTo>
                    <a:pt x="1989" y="505"/>
                  </a:lnTo>
                  <a:lnTo>
                    <a:pt x="1989" y="474"/>
                  </a:lnTo>
                  <a:lnTo>
                    <a:pt x="1988" y="442"/>
                  </a:lnTo>
                  <a:lnTo>
                    <a:pt x="1985" y="409"/>
                  </a:lnTo>
                  <a:lnTo>
                    <a:pt x="1985" y="409"/>
                  </a:lnTo>
                  <a:lnTo>
                    <a:pt x="1981" y="379"/>
                  </a:lnTo>
                  <a:lnTo>
                    <a:pt x="1976" y="350"/>
                  </a:lnTo>
                  <a:lnTo>
                    <a:pt x="1970" y="323"/>
                  </a:lnTo>
                  <a:lnTo>
                    <a:pt x="1963" y="297"/>
                  </a:lnTo>
                  <a:lnTo>
                    <a:pt x="1953" y="273"/>
                  </a:lnTo>
                  <a:lnTo>
                    <a:pt x="1944" y="249"/>
                  </a:lnTo>
                  <a:lnTo>
                    <a:pt x="1934" y="227"/>
                  </a:lnTo>
                  <a:lnTo>
                    <a:pt x="1922" y="205"/>
                  </a:lnTo>
                  <a:lnTo>
                    <a:pt x="1910" y="185"/>
                  </a:lnTo>
                  <a:lnTo>
                    <a:pt x="1897" y="166"/>
                  </a:lnTo>
                  <a:lnTo>
                    <a:pt x="1883" y="148"/>
                  </a:lnTo>
                  <a:lnTo>
                    <a:pt x="1868" y="131"/>
                  </a:lnTo>
                  <a:lnTo>
                    <a:pt x="1852" y="116"/>
                  </a:lnTo>
                  <a:lnTo>
                    <a:pt x="1836" y="101"/>
                  </a:lnTo>
                  <a:lnTo>
                    <a:pt x="1818" y="86"/>
                  </a:lnTo>
                  <a:lnTo>
                    <a:pt x="1801" y="74"/>
                  </a:lnTo>
                  <a:lnTo>
                    <a:pt x="1783" y="62"/>
                  </a:lnTo>
                  <a:lnTo>
                    <a:pt x="1764" y="52"/>
                  </a:lnTo>
                  <a:lnTo>
                    <a:pt x="1745" y="42"/>
                  </a:lnTo>
                  <a:lnTo>
                    <a:pt x="1725" y="34"/>
                  </a:lnTo>
                  <a:lnTo>
                    <a:pt x="1705" y="26"/>
                  </a:lnTo>
                  <a:lnTo>
                    <a:pt x="1684" y="20"/>
                  </a:lnTo>
                  <a:lnTo>
                    <a:pt x="1663" y="14"/>
                  </a:lnTo>
                  <a:lnTo>
                    <a:pt x="1642" y="10"/>
                  </a:lnTo>
                  <a:lnTo>
                    <a:pt x="1621" y="6"/>
                  </a:lnTo>
                  <a:lnTo>
                    <a:pt x="1599" y="3"/>
                  </a:lnTo>
                  <a:lnTo>
                    <a:pt x="1577" y="1"/>
                  </a:lnTo>
                  <a:lnTo>
                    <a:pt x="1555" y="0"/>
                  </a:lnTo>
                  <a:lnTo>
                    <a:pt x="1533" y="0"/>
                  </a:lnTo>
                  <a:lnTo>
                    <a:pt x="1511" y="1"/>
                  </a:lnTo>
                  <a:lnTo>
                    <a:pt x="1489" y="3"/>
                  </a:lnTo>
                  <a:lnTo>
                    <a:pt x="1467" y="5"/>
                  </a:lnTo>
                  <a:lnTo>
                    <a:pt x="1445" y="8"/>
                  </a:lnTo>
                  <a:lnTo>
                    <a:pt x="1423" y="13"/>
                  </a:lnTo>
                  <a:lnTo>
                    <a:pt x="1401" y="18"/>
                  </a:lnTo>
                  <a:lnTo>
                    <a:pt x="1380" y="23"/>
                  </a:lnTo>
                  <a:lnTo>
                    <a:pt x="1359" y="30"/>
                  </a:lnTo>
                  <a:lnTo>
                    <a:pt x="1338" y="37"/>
                  </a:lnTo>
                  <a:lnTo>
                    <a:pt x="1318" y="46"/>
                  </a:lnTo>
                  <a:lnTo>
                    <a:pt x="1298" y="54"/>
                  </a:lnTo>
                  <a:lnTo>
                    <a:pt x="1277" y="64"/>
                  </a:lnTo>
                  <a:lnTo>
                    <a:pt x="1258" y="75"/>
                  </a:lnTo>
                  <a:lnTo>
                    <a:pt x="1240" y="86"/>
                  </a:lnTo>
                  <a:lnTo>
                    <a:pt x="1222" y="99"/>
                  </a:lnTo>
                  <a:lnTo>
                    <a:pt x="1204" y="111"/>
                  </a:lnTo>
                  <a:lnTo>
                    <a:pt x="1187" y="124"/>
                  </a:lnTo>
                  <a:lnTo>
                    <a:pt x="1171" y="138"/>
                  </a:lnTo>
                  <a:lnTo>
                    <a:pt x="1155" y="153"/>
                  </a:lnTo>
                  <a:lnTo>
                    <a:pt x="1140" y="168"/>
                  </a:lnTo>
                  <a:lnTo>
                    <a:pt x="1126" y="184"/>
                  </a:lnTo>
                  <a:lnTo>
                    <a:pt x="1113" y="200"/>
                  </a:lnTo>
                  <a:lnTo>
                    <a:pt x="1101" y="217"/>
                  </a:lnTo>
                  <a:lnTo>
                    <a:pt x="1090" y="236"/>
                  </a:lnTo>
                  <a:lnTo>
                    <a:pt x="1080" y="254"/>
                  </a:lnTo>
                  <a:lnTo>
                    <a:pt x="1070" y="273"/>
                  </a:lnTo>
                  <a:lnTo>
                    <a:pt x="1062" y="293"/>
                  </a:lnTo>
                  <a:lnTo>
                    <a:pt x="1055" y="313"/>
                  </a:lnTo>
                  <a:lnTo>
                    <a:pt x="1049" y="333"/>
                  </a:lnTo>
                  <a:lnTo>
                    <a:pt x="1044" y="356"/>
                  </a:lnTo>
                  <a:lnTo>
                    <a:pt x="1041" y="377"/>
                  </a:lnTo>
                  <a:lnTo>
                    <a:pt x="1038" y="399"/>
                  </a:lnTo>
                  <a:lnTo>
                    <a:pt x="1037" y="422"/>
                  </a:lnTo>
                  <a:lnTo>
                    <a:pt x="1037" y="445"/>
                  </a:lnTo>
                  <a:lnTo>
                    <a:pt x="1039" y="469"/>
                  </a:lnTo>
                  <a:lnTo>
                    <a:pt x="1039" y="469"/>
                  </a:lnTo>
                  <a:lnTo>
                    <a:pt x="1042" y="493"/>
                  </a:lnTo>
                  <a:lnTo>
                    <a:pt x="1046" y="516"/>
                  </a:lnTo>
                  <a:lnTo>
                    <a:pt x="1051" y="539"/>
                  </a:lnTo>
                  <a:lnTo>
                    <a:pt x="1058" y="562"/>
                  </a:lnTo>
                  <a:lnTo>
                    <a:pt x="1065" y="586"/>
                  </a:lnTo>
                  <a:lnTo>
                    <a:pt x="1073" y="609"/>
                  </a:lnTo>
                  <a:lnTo>
                    <a:pt x="1082" y="633"/>
                  </a:lnTo>
                  <a:lnTo>
                    <a:pt x="1091" y="655"/>
                  </a:lnTo>
                  <a:lnTo>
                    <a:pt x="1112" y="701"/>
                  </a:lnTo>
                  <a:lnTo>
                    <a:pt x="1134" y="745"/>
                  </a:lnTo>
                  <a:lnTo>
                    <a:pt x="1157" y="789"/>
                  </a:lnTo>
                  <a:lnTo>
                    <a:pt x="1182" y="830"/>
                  </a:lnTo>
                  <a:lnTo>
                    <a:pt x="1228" y="909"/>
                  </a:lnTo>
                  <a:lnTo>
                    <a:pt x="1249" y="944"/>
                  </a:lnTo>
                  <a:lnTo>
                    <a:pt x="1268" y="976"/>
                  </a:lnTo>
                  <a:lnTo>
                    <a:pt x="1284" y="1006"/>
                  </a:lnTo>
                  <a:lnTo>
                    <a:pt x="1297" y="1034"/>
                  </a:lnTo>
                  <a:lnTo>
                    <a:pt x="1301" y="1046"/>
                  </a:lnTo>
                  <a:lnTo>
                    <a:pt x="1304" y="1057"/>
                  </a:lnTo>
                  <a:lnTo>
                    <a:pt x="1306" y="1067"/>
                  </a:lnTo>
                  <a:lnTo>
                    <a:pt x="1307" y="1077"/>
                  </a:lnTo>
                  <a:lnTo>
                    <a:pt x="1307" y="1077"/>
                  </a:lnTo>
                  <a:lnTo>
                    <a:pt x="1307" y="1089"/>
                  </a:lnTo>
                  <a:lnTo>
                    <a:pt x="1306" y="1100"/>
                  </a:lnTo>
                  <a:lnTo>
                    <a:pt x="1304" y="1111"/>
                  </a:lnTo>
                  <a:lnTo>
                    <a:pt x="1302" y="1122"/>
                  </a:lnTo>
                  <a:lnTo>
                    <a:pt x="1299" y="1133"/>
                  </a:lnTo>
                  <a:lnTo>
                    <a:pt x="1295" y="1143"/>
                  </a:lnTo>
                  <a:lnTo>
                    <a:pt x="1290" y="1153"/>
                  </a:lnTo>
                  <a:lnTo>
                    <a:pt x="1286" y="1164"/>
                  </a:lnTo>
                  <a:lnTo>
                    <a:pt x="1280" y="1173"/>
                  </a:lnTo>
                  <a:lnTo>
                    <a:pt x="1275" y="1182"/>
                  </a:lnTo>
                  <a:lnTo>
                    <a:pt x="1268" y="1190"/>
                  </a:lnTo>
                  <a:lnTo>
                    <a:pt x="1261" y="1198"/>
                  </a:lnTo>
                  <a:lnTo>
                    <a:pt x="1246" y="1213"/>
                  </a:lnTo>
                  <a:lnTo>
                    <a:pt x="1230" y="1227"/>
                  </a:lnTo>
                  <a:lnTo>
                    <a:pt x="1211" y="1239"/>
                  </a:lnTo>
                  <a:lnTo>
                    <a:pt x="1191" y="1249"/>
                  </a:lnTo>
                  <a:lnTo>
                    <a:pt x="1169" y="1258"/>
                  </a:lnTo>
                  <a:lnTo>
                    <a:pt x="1146" y="1266"/>
                  </a:lnTo>
                  <a:lnTo>
                    <a:pt x="1122" y="1272"/>
                  </a:lnTo>
                  <a:lnTo>
                    <a:pt x="1097" y="1276"/>
                  </a:lnTo>
                  <a:lnTo>
                    <a:pt x="1071" y="1278"/>
                  </a:lnTo>
                  <a:lnTo>
                    <a:pt x="1044" y="1279"/>
                  </a:lnTo>
                  <a:lnTo>
                    <a:pt x="56" y="1259"/>
                  </a:lnTo>
                  <a:lnTo>
                    <a:pt x="56" y="1259"/>
                  </a:lnTo>
                  <a:lnTo>
                    <a:pt x="50" y="1563"/>
                  </a:lnTo>
                  <a:lnTo>
                    <a:pt x="49" y="1718"/>
                  </a:lnTo>
                  <a:lnTo>
                    <a:pt x="48" y="1793"/>
                  </a:lnTo>
                  <a:lnTo>
                    <a:pt x="49" y="1866"/>
                  </a:lnTo>
                  <a:lnTo>
                    <a:pt x="50" y="1935"/>
                  </a:lnTo>
                  <a:lnTo>
                    <a:pt x="53" y="2000"/>
                  </a:lnTo>
                  <a:lnTo>
                    <a:pt x="56" y="2060"/>
                  </a:lnTo>
                  <a:lnTo>
                    <a:pt x="61" y="2113"/>
                  </a:lnTo>
                  <a:lnTo>
                    <a:pt x="66" y="2159"/>
                  </a:lnTo>
                  <a:lnTo>
                    <a:pt x="70" y="2180"/>
                  </a:lnTo>
                  <a:lnTo>
                    <a:pt x="74" y="2198"/>
                  </a:lnTo>
                  <a:lnTo>
                    <a:pt x="78" y="2213"/>
                  </a:lnTo>
                  <a:lnTo>
                    <a:pt x="82" y="2227"/>
                  </a:lnTo>
                  <a:lnTo>
                    <a:pt x="87" y="2239"/>
                  </a:lnTo>
                  <a:lnTo>
                    <a:pt x="94" y="2248"/>
                  </a:lnTo>
                  <a:lnTo>
                    <a:pt x="94" y="2248"/>
                  </a:lnTo>
                  <a:lnTo>
                    <a:pt x="111" y="2268"/>
                  </a:lnTo>
                  <a:lnTo>
                    <a:pt x="120" y="2277"/>
                  </a:lnTo>
                  <a:lnTo>
                    <a:pt x="129" y="2286"/>
                  </a:lnTo>
                  <a:lnTo>
                    <a:pt x="138" y="2293"/>
                  </a:lnTo>
                  <a:lnTo>
                    <a:pt x="146" y="2299"/>
                  </a:lnTo>
                  <a:lnTo>
                    <a:pt x="155" y="2305"/>
                  </a:lnTo>
                  <a:lnTo>
                    <a:pt x="164" y="2310"/>
                  </a:lnTo>
                  <a:lnTo>
                    <a:pt x="172" y="2314"/>
                  </a:lnTo>
                  <a:lnTo>
                    <a:pt x="181" y="2318"/>
                  </a:lnTo>
                  <a:lnTo>
                    <a:pt x="190" y="2321"/>
                  </a:lnTo>
                  <a:lnTo>
                    <a:pt x="199" y="2323"/>
                  </a:lnTo>
                  <a:lnTo>
                    <a:pt x="207" y="2324"/>
                  </a:lnTo>
                  <a:lnTo>
                    <a:pt x="216" y="2325"/>
                  </a:lnTo>
                  <a:lnTo>
                    <a:pt x="235" y="2325"/>
                  </a:lnTo>
                  <a:lnTo>
                    <a:pt x="253" y="2322"/>
                  </a:lnTo>
                  <a:lnTo>
                    <a:pt x="271" y="2318"/>
                  </a:lnTo>
                  <a:lnTo>
                    <a:pt x="290" y="2312"/>
                  </a:lnTo>
                  <a:lnTo>
                    <a:pt x="308" y="2304"/>
                  </a:lnTo>
                  <a:lnTo>
                    <a:pt x="327" y="2295"/>
                  </a:lnTo>
                  <a:lnTo>
                    <a:pt x="347" y="2284"/>
                  </a:lnTo>
                  <a:lnTo>
                    <a:pt x="388" y="2260"/>
                  </a:lnTo>
                  <a:lnTo>
                    <a:pt x="430" y="2234"/>
                  </a:lnTo>
                  <a:lnTo>
                    <a:pt x="475" y="2205"/>
                  </a:lnTo>
                  <a:lnTo>
                    <a:pt x="499" y="2191"/>
                  </a:lnTo>
                  <a:lnTo>
                    <a:pt x="523" y="2178"/>
                  </a:lnTo>
                  <a:lnTo>
                    <a:pt x="547" y="2165"/>
                  </a:lnTo>
                  <a:lnTo>
                    <a:pt x="572" y="2152"/>
                  </a:lnTo>
                  <a:lnTo>
                    <a:pt x="598" y="2141"/>
                  </a:lnTo>
                  <a:lnTo>
                    <a:pt x="626" y="2131"/>
                  </a:lnTo>
                  <a:lnTo>
                    <a:pt x="654" y="2122"/>
                  </a:lnTo>
                  <a:lnTo>
                    <a:pt x="683" y="2114"/>
                  </a:lnTo>
                  <a:lnTo>
                    <a:pt x="712" y="2109"/>
                  </a:lnTo>
                  <a:lnTo>
                    <a:pt x="743" y="2105"/>
                  </a:lnTo>
                  <a:lnTo>
                    <a:pt x="776" y="2103"/>
                  </a:lnTo>
                  <a:lnTo>
                    <a:pt x="808" y="2103"/>
                  </a:lnTo>
                  <a:lnTo>
                    <a:pt x="808" y="2103"/>
                  </a:lnTo>
                  <a:lnTo>
                    <a:pt x="845" y="2106"/>
                  </a:lnTo>
                  <a:lnTo>
                    <a:pt x="880" y="2110"/>
                  </a:lnTo>
                  <a:lnTo>
                    <a:pt x="915" y="2115"/>
                  </a:lnTo>
                  <a:lnTo>
                    <a:pt x="948" y="2122"/>
                  </a:lnTo>
                  <a:lnTo>
                    <a:pt x="979" y="2130"/>
                  </a:lnTo>
                  <a:lnTo>
                    <a:pt x="1009" y="2140"/>
                  </a:lnTo>
                  <a:lnTo>
                    <a:pt x="1039" y="2150"/>
                  </a:lnTo>
                  <a:lnTo>
                    <a:pt x="1067" y="2162"/>
                  </a:lnTo>
                  <a:lnTo>
                    <a:pt x="1093" y="2175"/>
                  </a:lnTo>
                  <a:lnTo>
                    <a:pt x="1118" y="2189"/>
                  </a:lnTo>
                  <a:lnTo>
                    <a:pt x="1142" y="2205"/>
                  </a:lnTo>
                  <a:lnTo>
                    <a:pt x="1165" y="2221"/>
                  </a:lnTo>
                  <a:lnTo>
                    <a:pt x="1187" y="2239"/>
                  </a:lnTo>
                  <a:lnTo>
                    <a:pt x="1207" y="2257"/>
                  </a:lnTo>
                  <a:lnTo>
                    <a:pt x="1225" y="2276"/>
                  </a:lnTo>
                  <a:lnTo>
                    <a:pt x="1243" y="2295"/>
                  </a:lnTo>
                  <a:lnTo>
                    <a:pt x="1259" y="2315"/>
                  </a:lnTo>
                  <a:lnTo>
                    <a:pt x="1275" y="2337"/>
                  </a:lnTo>
                  <a:lnTo>
                    <a:pt x="1288" y="2358"/>
                  </a:lnTo>
                  <a:lnTo>
                    <a:pt x="1302" y="2382"/>
                  </a:lnTo>
                  <a:lnTo>
                    <a:pt x="1314" y="2404"/>
                  </a:lnTo>
                  <a:lnTo>
                    <a:pt x="1324" y="2428"/>
                  </a:lnTo>
                  <a:lnTo>
                    <a:pt x="1333" y="2452"/>
                  </a:lnTo>
                  <a:lnTo>
                    <a:pt x="1341" y="2476"/>
                  </a:lnTo>
                  <a:lnTo>
                    <a:pt x="1348" y="2501"/>
                  </a:lnTo>
                  <a:lnTo>
                    <a:pt x="1354" y="2526"/>
                  </a:lnTo>
                  <a:lnTo>
                    <a:pt x="1358" y="2551"/>
                  </a:lnTo>
                  <a:lnTo>
                    <a:pt x="1361" y="2577"/>
                  </a:lnTo>
                  <a:lnTo>
                    <a:pt x="1364" y="2602"/>
                  </a:lnTo>
                  <a:lnTo>
                    <a:pt x="1365" y="2628"/>
                  </a:lnTo>
                  <a:lnTo>
                    <a:pt x="1365" y="2654"/>
                  </a:lnTo>
                  <a:lnTo>
                    <a:pt x="1363" y="2680"/>
                  </a:lnTo>
                  <a:lnTo>
                    <a:pt x="1361" y="2706"/>
                  </a:lnTo>
                  <a:lnTo>
                    <a:pt x="1357" y="2731"/>
                  </a:lnTo>
                  <a:lnTo>
                    <a:pt x="1353" y="2757"/>
                  </a:lnTo>
                  <a:lnTo>
                    <a:pt x="1347" y="2783"/>
                  </a:lnTo>
                  <a:lnTo>
                    <a:pt x="1340" y="2808"/>
                  </a:lnTo>
                  <a:lnTo>
                    <a:pt x="1333" y="2833"/>
                  </a:lnTo>
                  <a:lnTo>
                    <a:pt x="1324" y="2857"/>
                  </a:lnTo>
                  <a:lnTo>
                    <a:pt x="1314" y="2881"/>
                  </a:lnTo>
                  <a:lnTo>
                    <a:pt x="1302" y="2906"/>
                  </a:lnTo>
                  <a:lnTo>
                    <a:pt x="1289" y="2929"/>
                  </a:lnTo>
                  <a:lnTo>
                    <a:pt x="1276" y="2952"/>
                  </a:lnTo>
                  <a:lnTo>
                    <a:pt x="1262" y="2974"/>
                  </a:lnTo>
                  <a:lnTo>
                    <a:pt x="1246" y="2995"/>
                  </a:lnTo>
                  <a:lnTo>
                    <a:pt x="1230" y="3016"/>
                  </a:lnTo>
                  <a:lnTo>
                    <a:pt x="1213" y="3037"/>
                  </a:lnTo>
                  <a:lnTo>
                    <a:pt x="1194" y="3057"/>
                  </a:lnTo>
                  <a:lnTo>
                    <a:pt x="1175" y="3075"/>
                  </a:lnTo>
                  <a:lnTo>
                    <a:pt x="1153" y="3093"/>
                  </a:lnTo>
                  <a:lnTo>
                    <a:pt x="1132" y="3110"/>
                  </a:lnTo>
                  <a:lnTo>
                    <a:pt x="1109" y="3125"/>
                  </a:lnTo>
                  <a:lnTo>
                    <a:pt x="1086" y="3140"/>
                  </a:lnTo>
                  <a:lnTo>
                    <a:pt x="1061" y="3154"/>
                  </a:lnTo>
                  <a:lnTo>
                    <a:pt x="1036" y="3167"/>
                  </a:lnTo>
                  <a:lnTo>
                    <a:pt x="1008" y="3179"/>
                  </a:lnTo>
                  <a:lnTo>
                    <a:pt x="981" y="3189"/>
                  </a:lnTo>
                  <a:lnTo>
                    <a:pt x="952" y="3198"/>
                  </a:lnTo>
                  <a:lnTo>
                    <a:pt x="923" y="3206"/>
                  </a:lnTo>
                  <a:lnTo>
                    <a:pt x="893" y="3212"/>
                  </a:lnTo>
                  <a:lnTo>
                    <a:pt x="860" y="3217"/>
                  </a:lnTo>
                  <a:lnTo>
                    <a:pt x="828" y="3221"/>
                  </a:lnTo>
                  <a:lnTo>
                    <a:pt x="795" y="3223"/>
                  </a:lnTo>
                  <a:lnTo>
                    <a:pt x="761" y="3223"/>
                  </a:lnTo>
                  <a:lnTo>
                    <a:pt x="761" y="3223"/>
                  </a:lnTo>
                  <a:lnTo>
                    <a:pt x="740" y="3222"/>
                  </a:lnTo>
                  <a:lnTo>
                    <a:pt x="721" y="3220"/>
                  </a:lnTo>
                  <a:lnTo>
                    <a:pt x="701" y="3217"/>
                  </a:lnTo>
                  <a:lnTo>
                    <a:pt x="682" y="3212"/>
                  </a:lnTo>
                  <a:lnTo>
                    <a:pt x="662" y="3207"/>
                  </a:lnTo>
                  <a:lnTo>
                    <a:pt x="643" y="3200"/>
                  </a:lnTo>
                  <a:lnTo>
                    <a:pt x="624" y="3193"/>
                  </a:lnTo>
                  <a:lnTo>
                    <a:pt x="603" y="3185"/>
                  </a:lnTo>
                  <a:lnTo>
                    <a:pt x="584" y="3176"/>
                  </a:lnTo>
                  <a:lnTo>
                    <a:pt x="565" y="3165"/>
                  </a:lnTo>
                  <a:lnTo>
                    <a:pt x="527" y="3144"/>
                  </a:lnTo>
                  <a:lnTo>
                    <a:pt x="488" y="3122"/>
                  </a:lnTo>
                  <a:lnTo>
                    <a:pt x="451" y="3099"/>
                  </a:lnTo>
                  <a:lnTo>
                    <a:pt x="380" y="3054"/>
                  </a:lnTo>
                  <a:lnTo>
                    <a:pt x="345" y="3033"/>
                  </a:lnTo>
                  <a:lnTo>
                    <a:pt x="311" y="3014"/>
                  </a:lnTo>
                  <a:lnTo>
                    <a:pt x="279" y="2997"/>
                  </a:lnTo>
                  <a:lnTo>
                    <a:pt x="263" y="2991"/>
                  </a:lnTo>
                  <a:lnTo>
                    <a:pt x="248" y="2985"/>
                  </a:lnTo>
                  <a:lnTo>
                    <a:pt x="233" y="2980"/>
                  </a:lnTo>
                  <a:lnTo>
                    <a:pt x="217" y="2976"/>
                  </a:lnTo>
                  <a:lnTo>
                    <a:pt x="203" y="2973"/>
                  </a:lnTo>
                  <a:lnTo>
                    <a:pt x="189" y="2972"/>
                  </a:lnTo>
                  <a:lnTo>
                    <a:pt x="176" y="2972"/>
                  </a:lnTo>
                  <a:lnTo>
                    <a:pt x="163" y="2974"/>
                  </a:lnTo>
                  <a:lnTo>
                    <a:pt x="150" y="2977"/>
                  </a:lnTo>
                  <a:lnTo>
                    <a:pt x="138" y="2982"/>
                  </a:lnTo>
                  <a:lnTo>
                    <a:pt x="126" y="2988"/>
                  </a:lnTo>
                  <a:lnTo>
                    <a:pt x="114" y="2996"/>
                  </a:lnTo>
                  <a:lnTo>
                    <a:pt x="103" y="3006"/>
                  </a:lnTo>
                  <a:lnTo>
                    <a:pt x="93" y="3019"/>
                  </a:lnTo>
                  <a:lnTo>
                    <a:pt x="82" y="3034"/>
                  </a:lnTo>
                  <a:lnTo>
                    <a:pt x="73" y="3050"/>
                  </a:lnTo>
                  <a:lnTo>
                    <a:pt x="64" y="3069"/>
                  </a:lnTo>
                  <a:lnTo>
                    <a:pt x="55" y="3090"/>
                  </a:lnTo>
                  <a:lnTo>
                    <a:pt x="47" y="3113"/>
                  </a:lnTo>
                  <a:lnTo>
                    <a:pt x="40" y="3139"/>
                  </a:lnTo>
                  <a:lnTo>
                    <a:pt x="33" y="3168"/>
                  </a:lnTo>
                  <a:lnTo>
                    <a:pt x="27" y="3199"/>
                  </a:lnTo>
                  <a:lnTo>
                    <a:pt x="22" y="3233"/>
                  </a:lnTo>
                  <a:lnTo>
                    <a:pt x="17" y="3270"/>
                  </a:lnTo>
                  <a:lnTo>
                    <a:pt x="12" y="3310"/>
                  </a:lnTo>
                  <a:lnTo>
                    <a:pt x="9" y="3353"/>
                  </a:lnTo>
                  <a:lnTo>
                    <a:pt x="6" y="3399"/>
                  </a:lnTo>
                  <a:lnTo>
                    <a:pt x="3" y="3449"/>
                  </a:lnTo>
                  <a:lnTo>
                    <a:pt x="1" y="3501"/>
                  </a:lnTo>
                  <a:lnTo>
                    <a:pt x="0" y="3556"/>
                  </a:lnTo>
                  <a:lnTo>
                    <a:pt x="0" y="3616"/>
                  </a:lnTo>
                  <a:lnTo>
                    <a:pt x="0" y="3679"/>
                  </a:lnTo>
                  <a:lnTo>
                    <a:pt x="2" y="3746"/>
                  </a:lnTo>
                  <a:lnTo>
                    <a:pt x="3" y="3816"/>
                  </a:lnTo>
                  <a:lnTo>
                    <a:pt x="6" y="3891"/>
                  </a:lnTo>
                  <a:lnTo>
                    <a:pt x="9" y="3968"/>
                  </a:lnTo>
                  <a:lnTo>
                    <a:pt x="18" y="4138"/>
                  </a:lnTo>
                  <a:lnTo>
                    <a:pt x="1045" y="4116"/>
                  </a:lnTo>
                  <a:lnTo>
                    <a:pt x="1045" y="4116"/>
                  </a:lnTo>
                  <a:lnTo>
                    <a:pt x="1065" y="4117"/>
                  </a:lnTo>
                  <a:lnTo>
                    <a:pt x="1084" y="4118"/>
                  </a:lnTo>
                  <a:lnTo>
                    <a:pt x="1104" y="4121"/>
                  </a:lnTo>
                  <a:lnTo>
                    <a:pt x="1123" y="4124"/>
                  </a:lnTo>
                  <a:lnTo>
                    <a:pt x="1142" y="4128"/>
                  </a:lnTo>
                  <a:lnTo>
                    <a:pt x="1161" y="4133"/>
                  </a:lnTo>
                  <a:lnTo>
                    <a:pt x="1179" y="4140"/>
                  </a:lnTo>
                  <a:lnTo>
                    <a:pt x="1196" y="4147"/>
                  </a:lnTo>
                  <a:lnTo>
                    <a:pt x="1212" y="4156"/>
                  </a:lnTo>
                  <a:lnTo>
                    <a:pt x="1227" y="4166"/>
                  </a:lnTo>
                  <a:lnTo>
                    <a:pt x="1242" y="4177"/>
                  </a:lnTo>
                  <a:lnTo>
                    <a:pt x="1255" y="4189"/>
                  </a:lnTo>
                  <a:lnTo>
                    <a:pt x="1267" y="4203"/>
                  </a:lnTo>
                  <a:lnTo>
                    <a:pt x="1277" y="4218"/>
                  </a:lnTo>
                  <a:lnTo>
                    <a:pt x="1287" y="4235"/>
                  </a:lnTo>
                  <a:lnTo>
                    <a:pt x="1296" y="4254"/>
                  </a:lnTo>
                  <a:lnTo>
                    <a:pt x="1296" y="4254"/>
                  </a:lnTo>
                  <a:lnTo>
                    <a:pt x="1301" y="4269"/>
                  </a:lnTo>
                  <a:lnTo>
                    <a:pt x="1305" y="4284"/>
                  </a:lnTo>
                  <a:lnTo>
                    <a:pt x="1307" y="4298"/>
                  </a:lnTo>
                  <a:lnTo>
                    <a:pt x="1308" y="4311"/>
                  </a:lnTo>
                  <a:lnTo>
                    <a:pt x="1308" y="4324"/>
                  </a:lnTo>
                  <a:lnTo>
                    <a:pt x="1306" y="4336"/>
                  </a:lnTo>
                  <a:lnTo>
                    <a:pt x="1303" y="4348"/>
                  </a:lnTo>
                  <a:lnTo>
                    <a:pt x="1298" y="4359"/>
                  </a:lnTo>
                  <a:lnTo>
                    <a:pt x="1291" y="4372"/>
                  </a:lnTo>
                  <a:lnTo>
                    <a:pt x="1285" y="4385"/>
                  </a:lnTo>
                  <a:lnTo>
                    <a:pt x="1277" y="4397"/>
                  </a:lnTo>
                  <a:lnTo>
                    <a:pt x="1267" y="4410"/>
                  </a:lnTo>
                  <a:lnTo>
                    <a:pt x="1246" y="4439"/>
                  </a:lnTo>
                  <a:lnTo>
                    <a:pt x="1221" y="4472"/>
                  </a:lnTo>
                  <a:lnTo>
                    <a:pt x="1221" y="4472"/>
                  </a:lnTo>
                  <a:lnTo>
                    <a:pt x="1190" y="4516"/>
                  </a:lnTo>
                  <a:lnTo>
                    <a:pt x="1155" y="4562"/>
                  </a:lnTo>
                  <a:lnTo>
                    <a:pt x="1121" y="4612"/>
                  </a:lnTo>
                  <a:lnTo>
                    <a:pt x="1105" y="4638"/>
                  </a:lnTo>
                  <a:lnTo>
                    <a:pt x="1089" y="4665"/>
                  </a:lnTo>
                  <a:lnTo>
                    <a:pt x="1074" y="4691"/>
                  </a:lnTo>
                  <a:lnTo>
                    <a:pt x="1060" y="4718"/>
                  </a:lnTo>
                  <a:lnTo>
                    <a:pt x="1047" y="4745"/>
                  </a:lnTo>
                  <a:lnTo>
                    <a:pt x="1035" y="4774"/>
                  </a:lnTo>
                  <a:lnTo>
                    <a:pt x="1024" y="4801"/>
                  </a:lnTo>
                  <a:lnTo>
                    <a:pt x="1015" y="4828"/>
                  </a:lnTo>
                  <a:lnTo>
                    <a:pt x="1008" y="4855"/>
                  </a:lnTo>
                  <a:lnTo>
                    <a:pt x="1004" y="4882"/>
                  </a:lnTo>
                  <a:lnTo>
                    <a:pt x="1004" y="4882"/>
                  </a:lnTo>
                  <a:lnTo>
                    <a:pt x="1001" y="4908"/>
                  </a:lnTo>
                  <a:lnTo>
                    <a:pt x="1000" y="4932"/>
                  </a:lnTo>
                  <a:lnTo>
                    <a:pt x="1001" y="4956"/>
                  </a:lnTo>
                  <a:lnTo>
                    <a:pt x="1003" y="4978"/>
                  </a:lnTo>
                  <a:lnTo>
                    <a:pt x="1006" y="5000"/>
                  </a:lnTo>
                  <a:lnTo>
                    <a:pt x="1010" y="5021"/>
                  </a:lnTo>
                  <a:lnTo>
                    <a:pt x="1016" y="5042"/>
                  </a:lnTo>
                  <a:lnTo>
                    <a:pt x="1023" y="5061"/>
                  </a:lnTo>
                  <a:lnTo>
                    <a:pt x="1032" y="5079"/>
                  </a:lnTo>
                  <a:lnTo>
                    <a:pt x="1041" y="5097"/>
                  </a:lnTo>
                  <a:lnTo>
                    <a:pt x="1051" y="5114"/>
                  </a:lnTo>
                  <a:lnTo>
                    <a:pt x="1062" y="5130"/>
                  </a:lnTo>
                  <a:lnTo>
                    <a:pt x="1074" y="5145"/>
                  </a:lnTo>
                  <a:lnTo>
                    <a:pt x="1087" y="5160"/>
                  </a:lnTo>
                  <a:lnTo>
                    <a:pt x="1101" y="5175"/>
                  </a:lnTo>
                  <a:lnTo>
                    <a:pt x="1116" y="5187"/>
                  </a:lnTo>
                  <a:lnTo>
                    <a:pt x="1132" y="5200"/>
                  </a:lnTo>
                  <a:lnTo>
                    <a:pt x="1148" y="5211"/>
                  </a:lnTo>
                  <a:lnTo>
                    <a:pt x="1166" y="5221"/>
                  </a:lnTo>
                  <a:lnTo>
                    <a:pt x="1184" y="5231"/>
                  </a:lnTo>
                  <a:lnTo>
                    <a:pt x="1202" y="5240"/>
                  </a:lnTo>
                  <a:lnTo>
                    <a:pt x="1221" y="5248"/>
                  </a:lnTo>
                  <a:lnTo>
                    <a:pt x="1240" y="5256"/>
                  </a:lnTo>
                  <a:lnTo>
                    <a:pt x="1260" y="5263"/>
                  </a:lnTo>
                  <a:lnTo>
                    <a:pt x="1280" y="5268"/>
                  </a:lnTo>
                  <a:lnTo>
                    <a:pt x="1301" y="5273"/>
                  </a:lnTo>
                  <a:lnTo>
                    <a:pt x="1322" y="5278"/>
                  </a:lnTo>
                  <a:lnTo>
                    <a:pt x="1343" y="5281"/>
                  </a:lnTo>
                  <a:lnTo>
                    <a:pt x="1365" y="5284"/>
                  </a:lnTo>
                  <a:lnTo>
                    <a:pt x="1386" y="5286"/>
                  </a:lnTo>
                  <a:lnTo>
                    <a:pt x="1408" y="5287"/>
                  </a:lnTo>
                  <a:lnTo>
                    <a:pt x="1431" y="5288"/>
                  </a:lnTo>
                  <a:lnTo>
                    <a:pt x="1452" y="5287"/>
                  </a:lnTo>
                  <a:lnTo>
                    <a:pt x="1474" y="5286"/>
                  </a:lnTo>
                  <a:lnTo>
                    <a:pt x="1496" y="5284"/>
                  </a:lnTo>
                  <a:lnTo>
                    <a:pt x="1518" y="5282"/>
                  </a:lnTo>
                  <a:lnTo>
                    <a:pt x="1539" y="5278"/>
                  </a:lnTo>
                  <a:lnTo>
                    <a:pt x="1561" y="5274"/>
                  </a:lnTo>
                  <a:lnTo>
                    <a:pt x="1582" y="5269"/>
                  </a:lnTo>
                  <a:lnTo>
                    <a:pt x="1603" y="5263"/>
                  </a:lnTo>
                  <a:lnTo>
                    <a:pt x="1624" y="5257"/>
                  </a:lnTo>
                  <a:lnTo>
                    <a:pt x="1644" y="5250"/>
                  </a:lnTo>
                  <a:lnTo>
                    <a:pt x="1663" y="5242"/>
                  </a:lnTo>
                  <a:lnTo>
                    <a:pt x="1682" y="5233"/>
                  </a:lnTo>
                  <a:lnTo>
                    <a:pt x="1702" y="5224"/>
                  </a:lnTo>
                  <a:lnTo>
                    <a:pt x="1720" y="5213"/>
                  </a:lnTo>
                  <a:lnTo>
                    <a:pt x="1738" y="5202"/>
                  </a:lnTo>
                  <a:lnTo>
                    <a:pt x="1755" y="5191"/>
                  </a:lnTo>
                  <a:lnTo>
                    <a:pt x="1771" y="5178"/>
                  </a:lnTo>
                  <a:lnTo>
                    <a:pt x="1786" y="5164"/>
                  </a:lnTo>
                  <a:lnTo>
                    <a:pt x="1801" y="5150"/>
                  </a:lnTo>
                  <a:lnTo>
                    <a:pt x="1814" y="5135"/>
                  </a:lnTo>
                  <a:lnTo>
                    <a:pt x="1827" y="5120"/>
                  </a:lnTo>
                  <a:lnTo>
                    <a:pt x="1840" y="5103"/>
                  </a:lnTo>
                  <a:lnTo>
                    <a:pt x="1851" y="5086"/>
                  </a:lnTo>
                  <a:lnTo>
                    <a:pt x="1861" y="5068"/>
                  </a:lnTo>
                  <a:lnTo>
                    <a:pt x="1870" y="5050"/>
                  </a:lnTo>
                  <a:lnTo>
                    <a:pt x="1878" y="5030"/>
                  </a:lnTo>
                  <a:lnTo>
                    <a:pt x="1884" y="5010"/>
                  </a:lnTo>
                  <a:lnTo>
                    <a:pt x="1890" y="4989"/>
                  </a:lnTo>
                  <a:lnTo>
                    <a:pt x="1894" y="4968"/>
                  </a:lnTo>
                  <a:lnTo>
                    <a:pt x="1897" y="4945"/>
                  </a:lnTo>
                  <a:lnTo>
                    <a:pt x="1898" y="4922"/>
                  </a:lnTo>
                  <a:lnTo>
                    <a:pt x="1898" y="4898"/>
                  </a:lnTo>
                  <a:lnTo>
                    <a:pt x="1898" y="4898"/>
                  </a:lnTo>
                  <a:lnTo>
                    <a:pt x="1898" y="4878"/>
                  </a:lnTo>
                  <a:lnTo>
                    <a:pt x="1896" y="4858"/>
                  </a:lnTo>
                  <a:lnTo>
                    <a:pt x="1892" y="4818"/>
                  </a:lnTo>
                  <a:lnTo>
                    <a:pt x="1885" y="4778"/>
                  </a:lnTo>
                  <a:lnTo>
                    <a:pt x="1877" y="4737"/>
                  </a:lnTo>
                  <a:lnTo>
                    <a:pt x="1867" y="4698"/>
                  </a:lnTo>
                  <a:lnTo>
                    <a:pt x="1857" y="4658"/>
                  </a:lnTo>
                  <a:lnTo>
                    <a:pt x="1845" y="4618"/>
                  </a:lnTo>
                  <a:lnTo>
                    <a:pt x="1834" y="4579"/>
                  </a:lnTo>
                  <a:lnTo>
                    <a:pt x="1808" y="4503"/>
                  </a:lnTo>
                  <a:lnTo>
                    <a:pt x="1786" y="4430"/>
                  </a:lnTo>
                  <a:lnTo>
                    <a:pt x="1776" y="4396"/>
                  </a:lnTo>
                  <a:lnTo>
                    <a:pt x="1768" y="4361"/>
                  </a:lnTo>
                  <a:lnTo>
                    <a:pt x="1761" y="4329"/>
                  </a:lnTo>
                  <a:lnTo>
                    <a:pt x="1756" y="4298"/>
                  </a:lnTo>
                  <a:lnTo>
                    <a:pt x="1756" y="4298"/>
                  </a:lnTo>
                  <a:lnTo>
                    <a:pt x="1754" y="4282"/>
                  </a:lnTo>
                  <a:lnTo>
                    <a:pt x="1753" y="4267"/>
                  </a:lnTo>
                  <a:lnTo>
                    <a:pt x="1754" y="4253"/>
                  </a:lnTo>
                  <a:lnTo>
                    <a:pt x="1756" y="4241"/>
                  </a:lnTo>
                  <a:lnTo>
                    <a:pt x="1760" y="4228"/>
                  </a:lnTo>
                  <a:lnTo>
                    <a:pt x="1765" y="4217"/>
                  </a:lnTo>
                  <a:lnTo>
                    <a:pt x="1772" y="4207"/>
                  </a:lnTo>
                  <a:lnTo>
                    <a:pt x="1780" y="4197"/>
                  </a:lnTo>
                  <a:lnTo>
                    <a:pt x="1790" y="4189"/>
                  </a:lnTo>
                  <a:lnTo>
                    <a:pt x="1801" y="4181"/>
                  </a:lnTo>
                  <a:lnTo>
                    <a:pt x="1814" y="4174"/>
                  </a:lnTo>
                  <a:lnTo>
                    <a:pt x="1830" y="4168"/>
                  </a:lnTo>
                  <a:lnTo>
                    <a:pt x="1847" y="4162"/>
                  </a:lnTo>
                  <a:lnTo>
                    <a:pt x="1865" y="4157"/>
                  </a:lnTo>
                  <a:lnTo>
                    <a:pt x="1886" y="4153"/>
                  </a:lnTo>
                  <a:lnTo>
                    <a:pt x="1908" y="4149"/>
                  </a:lnTo>
                  <a:lnTo>
                    <a:pt x="1908" y="4149"/>
                  </a:lnTo>
                  <a:lnTo>
                    <a:pt x="1943" y="4145"/>
                  </a:lnTo>
                  <a:lnTo>
                    <a:pt x="1987" y="4142"/>
                  </a:lnTo>
                  <a:lnTo>
                    <a:pt x="2038" y="4140"/>
                  </a:lnTo>
                  <a:lnTo>
                    <a:pt x="2098" y="4138"/>
                  </a:lnTo>
                  <a:lnTo>
                    <a:pt x="2161" y="4137"/>
                  </a:lnTo>
                  <a:lnTo>
                    <a:pt x="2231" y="4137"/>
                  </a:lnTo>
                  <a:lnTo>
                    <a:pt x="2378" y="4138"/>
                  </a:lnTo>
                  <a:lnTo>
                    <a:pt x="2531" y="4140"/>
                  </a:lnTo>
                  <a:lnTo>
                    <a:pt x="2682" y="4142"/>
                  </a:lnTo>
                  <a:lnTo>
                    <a:pt x="2821" y="4145"/>
                  </a:lnTo>
                  <a:lnTo>
                    <a:pt x="2941" y="4146"/>
                  </a:lnTo>
                  <a:lnTo>
                    <a:pt x="2941" y="4146"/>
                  </a:lnTo>
                  <a:close/>
                </a:path>
              </a:pathLst>
            </a:cu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7" name="Freeform: Shape 35"/>
            <p:cNvSpPr/>
            <p:nvPr/>
          </p:nvSpPr>
          <p:spPr bwMode="auto">
            <a:xfrm>
              <a:off x="4900280" y="2546690"/>
              <a:ext cx="616115" cy="1132856"/>
            </a:xfrm>
            <a:custGeom>
              <a:avLst/>
              <a:gdLst>
                <a:gd name="T0" fmla="*/ 624 w 2944"/>
                <a:gd name="T1" fmla="*/ 4028 h 5417"/>
                <a:gd name="T2" fmla="*/ 1174 w 2944"/>
                <a:gd name="T3" fmla="*/ 4062 h 5417"/>
                <a:gd name="T4" fmla="*/ 1279 w 2944"/>
                <a:gd name="T5" fmla="*/ 4123 h 5417"/>
                <a:gd name="T6" fmla="*/ 1275 w 2944"/>
                <a:gd name="T7" fmla="*/ 4252 h 5417"/>
                <a:gd name="T8" fmla="*/ 1083 w 2944"/>
                <a:gd name="T9" fmla="*/ 4663 h 5417"/>
                <a:gd name="T10" fmla="*/ 1039 w 2944"/>
                <a:gd name="T11" fmla="*/ 4963 h 5417"/>
                <a:gd name="T12" fmla="*/ 1114 w 2944"/>
                <a:gd name="T13" fmla="*/ 5218 h 5417"/>
                <a:gd name="T14" fmla="*/ 1308 w 2944"/>
                <a:gd name="T15" fmla="*/ 5380 h 5417"/>
                <a:gd name="T16" fmla="*/ 1560 w 2944"/>
                <a:gd name="T17" fmla="*/ 5414 h 5417"/>
                <a:gd name="T18" fmla="*/ 1809 w 2944"/>
                <a:gd name="T19" fmla="*/ 5335 h 5417"/>
                <a:gd name="T20" fmla="*/ 1998 w 2944"/>
                <a:gd name="T21" fmla="*/ 5153 h 5417"/>
                <a:gd name="T22" fmla="*/ 2067 w 2944"/>
                <a:gd name="T23" fmla="*/ 4886 h 5417"/>
                <a:gd name="T24" fmla="*/ 1970 w 2944"/>
                <a:gd name="T25" fmla="*/ 4576 h 5417"/>
                <a:gd name="T26" fmla="*/ 1826 w 2944"/>
                <a:gd name="T27" fmla="*/ 4203 h 5417"/>
                <a:gd name="T28" fmla="*/ 1868 w 2944"/>
                <a:gd name="T29" fmla="*/ 4088 h 5417"/>
                <a:gd name="T30" fmla="*/ 2003 w 2944"/>
                <a:gd name="T31" fmla="*/ 4036 h 5417"/>
                <a:gd name="T32" fmla="*/ 2924 w 2944"/>
                <a:gd name="T33" fmla="*/ 3924 h 5417"/>
                <a:gd name="T34" fmla="*/ 2904 w 2944"/>
                <a:gd name="T35" fmla="*/ 2943 h 5417"/>
                <a:gd name="T36" fmla="*/ 2852 w 2944"/>
                <a:gd name="T37" fmla="*/ 2849 h 5417"/>
                <a:gd name="T38" fmla="*/ 2693 w 2944"/>
                <a:gd name="T39" fmla="*/ 2878 h 5417"/>
                <a:gd name="T40" fmla="*/ 2323 w 2944"/>
                <a:gd name="T41" fmla="*/ 3032 h 5417"/>
                <a:gd name="T42" fmla="*/ 2069 w 2944"/>
                <a:gd name="T43" fmla="*/ 2989 h 5417"/>
                <a:gd name="T44" fmla="*/ 1892 w 2944"/>
                <a:gd name="T45" fmla="*/ 2822 h 5417"/>
                <a:gd name="T46" fmla="*/ 1826 w 2944"/>
                <a:gd name="T47" fmla="*/ 2585 h 5417"/>
                <a:gd name="T48" fmla="*/ 1865 w 2944"/>
                <a:gd name="T49" fmla="*/ 2336 h 5417"/>
                <a:gd name="T50" fmla="*/ 2002 w 2944"/>
                <a:gd name="T51" fmla="*/ 2133 h 5417"/>
                <a:gd name="T52" fmla="*/ 2232 w 2944"/>
                <a:gd name="T53" fmla="*/ 2031 h 5417"/>
                <a:gd name="T54" fmla="*/ 2488 w 2944"/>
                <a:gd name="T55" fmla="*/ 2063 h 5417"/>
                <a:gd name="T56" fmla="*/ 2740 w 2944"/>
                <a:gd name="T57" fmla="*/ 2227 h 5417"/>
                <a:gd name="T58" fmla="*/ 2855 w 2944"/>
                <a:gd name="T59" fmla="*/ 2256 h 5417"/>
                <a:gd name="T60" fmla="*/ 2923 w 2944"/>
                <a:gd name="T61" fmla="*/ 2116 h 5417"/>
                <a:gd name="T62" fmla="*/ 2934 w 2944"/>
                <a:gd name="T63" fmla="*/ 1470 h 5417"/>
                <a:gd name="T64" fmla="*/ 2067 w 2944"/>
                <a:gd name="T65" fmla="*/ 1095 h 5417"/>
                <a:gd name="T66" fmla="*/ 1782 w 2944"/>
                <a:gd name="T67" fmla="*/ 1051 h 5417"/>
                <a:gd name="T68" fmla="*/ 1722 w 2944"/>
                <a:gd name="T69" fmla="*/ 973 h 5417"/>
                <a:gd name="T70" fmla="*/ 1793 w 2944"/>
                <a:gd name="T71" fmla="*/ 741 h 5417"/>
                <a:gd name="T72" fmla="*/ 1914 w 2944"/>
                <a:gd name="T73" fmla="*/ 420 h 5417"/>
                <a:gd name="T74" fmla="*/ 1863 w 2944"/>
                <a:gd name="T75" fmla="*/ 196 h 5417"/>
                <a:gd name="T76" fmla="*/ 1704 w 2944"/>
                <a:gd name="T77" fmla="*/ 48 h 5417"/>
                <a:gd name="T78" fmla="*/ 1486 w 2944"/>
                <a:gd name="T79" fmla="*/ 0 h 5417"/>
                <a:gd name="T80" fmla="*/ 1263 w 2944"/>
                <a:gd name="T81" fmla="*/ 44 h 5417"/>
                <a:gd name="T82" fmla="*/ 1086 w 2944"/>
                <a:gd name="T83" fmla="*/ 175 h 5417"/>
                <a:gd name="T84" fmla="*/ 1006 w 2944"/>
                <a:gd name="T85" fmla="*/ 386 h 5417"/>
                <a:gd name="T86" fmla="*/ 1050 w 2944"/>
                <a:gd name="T87" fmla="*/ 624 h 5417"/>
                <a:gd name="T88" fmla="*/ 1211 w 2944"/>
                <a:gd name="T89" fmla="*/ 866 h 5417"/>
                <a:gd name="T90" fmla="*/ 1233 w 2944"/>
                <a:gd name="T91" fmla="*/ 995 h 5417"/>
                <a:gd name="T92" fmla="*/ 1135 w 2944"/>
                <a:gd name="T93" fmla="*/ 1082 h 5417"/>
                <a:gd name="T94" fmla="*/ 761 w 2944"/>
                <a:gd name="T95" fmla="*/ 1137 h 5417"/>
                <a:gd name="T96" fmla="*/ 0 w 2944"/>
                <a:gd name="T97" fmla="*/ 1573 h 5417"/>
                <a:gd name="T98" fmla="*/ 41 w 2944"/>
                <a:gd name="T99" fmla="*/ 2149 h 5417"/>
                <a:gd name="T100" fmla="*/ 117 w 2944"/>
                <a:gd name="T101" fmla="*/ 2260 h 5417"/>
                <a:gd name="T102" fmla="*/ 239 w 2944"/>
                <a:gd name="T103" fmla="*/ 2218 h 5417"/>
                <a:gd name="T104" fmla="*/ 500 w 2944"/>
                <a:gd name="T105" fmla="*/ 2056 h 5417"/>
                <a:gd name="T106" fmla="*/ 760 w 2944"/>
                <a:gd name="T107" fmla="*/ 2035 h 5417"/>
                <a:gd name="T108" fmla="*/ 981 w 2944"/>
                <a:gd name="T109" fmla="*/ 2149 h 5417"/>
                <a:gd name="T110" fmla="*/ 1109 w 2944"/>
                <a:gd name="T111" fmla="*/ 2361 h 5417"/>
                <a:gd name="T112" fmla="*/ 1137 w 2944"/>
                <a:gd name="T113" fmla="*/ 2611 h 5417"/>
                <a:gd name="T114" fmla="*/ 1060 w 2944"/>
                <a:gd name="T115" fmla="*/ 2844 h 5417"/>
                <a:gd name="T116" fmla="*/ 872 w 2944"/>
                <a:gd name="T117" fmla="*/ 3001 h 5417"/>
                <a:gd name="T118" fmla="*/ 617 w 2944"/>
                <a:gd name="T119" fmla="*/ 3028 h 5417"/>
                <a:gd name="T120" fmla="*/ 252 w 2944"/>
                <a:gd name="T121" fmla="*/ 2870 h 5417"/>
                <a:gd name="T122" fmla="*/ 108 w 2944"/>
                <a:gd name="T123" fmla="*/ 2853 h 5417"/>
                <a:gd name="T124" fmla="*/ 61 w 2944"/>
                <a:gd name="T125" fmla="*/ 2949 h 5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44" h="5417">
                  <a:moveTo>
                    <a:pt x="40" y="3314"/>
                  </a:moveTo>
                  <a:lnTo>
                    <a:pt x="40" y="3314"/>
                  </a:lnTo>
                  <a:lnTo>
                    <a:pt x="38" y="3481"/>
                  </a:lnTo>
                  <a:lnTo>
                    <a:pt x="38" y="3661"/>
                  </a:lnTo>
                  <a:lnTo>
                    <a:pt x="40" y="3852"/>
                  </a:lnTo>
                  <a:lnTo>
                    <a:pt x="43" y="4045"/>
                  </a:lnTo>
                  <a:lnTo>
                    <a:pt x="43" y="4045"/>
                  </a:lnTo>
                  <a:lnTo>
                    <a:pt x="206" y="4039"/>
                  </a:lnTo>
                  <a:lnTo>
                    <a:pt x="374" y="4034"/>
                  </a:lnTo>
                  <a:lnTo>
                    <a:pt x="541" y="4030"/>
                  </a:lnTo>
                  <a:lnTo>
                    <a:pt x="624" y="4028"/>
                  </a:lnTo>
                  <a:lnTo>
                    <a:pt x="703" y="4028"/>
                  </a:lnTo>
                  <a:lnTo>
                    <a:pt x="781" y="4028"/>
                  </a:lnTo>
                  <a:lnTo>
                    <a:pt x="854" y="4029"/>
                  </a:lnTo>
                  <a:lnTo>
                    <a:pt x="925" y="4032"/>
                  </a:lnTo>
                  <a:lnTo>
                    <a:pt x="989" y="4036"/>
                  </a:lnTo>
                  <a:lnTo>
                    <a:pt x="1050" y="4041"/>
                  </a:lnTo>
                  <a:lnTo>
                    <a:pt x="1078" y="4044"/>
                  </a:lnTo>
                  <a:lnTo>
                    <a:pt x="1104" y="4048"/>
                  </a:lnTo>
                  <a:lnTo>
                    <a:pt x="1129" y="4052"/>
                  </a:lnTo>
                  <a:lnTo>
                    <a:pt x="1153" y="4057"/>
                  </a:lnTo>
                  <a:lnTo>
                    <a:pt x="1174" y="4062"/>
                  </a:lnTo>
                  <a:lnTo>
                    <a:pt x="1193" y="4067"/>
                  </a:lnTo>
                  <a:lnTo>
                    <a:pt x="1193" y="4067"/>
                  </a:lnTo>
                  <a:lnTo>
                    <a:pt x="1207" y="4072"/>
                  </a:lnTo>
                  <a:lnTo>
                    <a:pt x="1220" y="4077"/>
                  </a:lnTo>
                  <a:lnTo>
                    <a:pt x="1232" y="4082"/>
                  </a:lnTo>
                  <a:lnTo>
                    <a:pt x="1242" y="4088"/>
                  </a:lnTo>
                  <a:lnTo>
                    <a:pt x="1251" y="4095"/>
                  </a:lnTo>
                  <a:lnTo>
                    <a:pt x="1260" y="4102"/>
                  </a:lnTo>
                  <a:lnTo>
                    <a:pt x="1267" y="4109"/>
                  </a:lnTo>
                  <a:lnTo>
                    <a:pt x="1273" y="4116"/>
                  </a:lnTo>
                  <a:lnTo>
                    <a:pt x="1279" y="4123"/>
                  </a:lnTo>
                  <a:lnTo>
                    <a:pt x="1284" y="4131"/>
                  </a:lnTo>
                  <a:lnTo>
                    <a:pt x="1288" y="4139"/>
                  </a:lnTo>
                  <a:lnTo>
                    <a:pt x="1290" y="4148"/>
                  </a:lnTo>
                  <a:lnTo>
                    <a:pt x="1292" y="4157"/>
                  </a:lnTo>
                  <a:lnTo>
                    <a:pt x="1293" y="4166"/>
                  </a:lnTo>
                  <a:lnTo>
                    <a:pt x="1293" y="4175"/>
                  </a:lnTo>
                  <a:lnTo>
                    <a:pt x="1293" y="4185"/>
                  </a:lnTo>
                  <a:lnTo>
                    <a:pt x="1292" y="4195"/>
                  </a:lnTo>
                  <a:lnTo>
                    <a:pt x="1290" y="4206"/>
                  </a:lnTo>
                  <a:lnTo>
                    <a:pt x="1284" y="4227"/>
                  </a:lnTo>
                  <a:lnTo>
                    <a:pt x="1275" y="4252"/>
                  </a:lnTo>
                  <a:lnTo>
                    <a:pt x="1265" y="4276"/>
                  </a:lnTo>
                  <a:lnTo>
                    <a:pt x="1254" y="4301"/>
                  </a:lnTo>
                  <a:lnTo>
                    <a:pt x="1241" y="4328"/>
                  </a:lnTo>
                  <a:lnTo>
                    <a:pt x="1211" y="4386"/>
                  </a:lnTo>
                  <a:lnTo>
                    <a:pt x="1178" y="4448"/>
                  </a:lnTo>
                  <a:lnTo>
                    <a:pt x="1162" y="4481"/>
                  </a:lnTo>
                  <a:lnTo>
                    <a:pt x="1144" y="4516"/>
                  </a:lnTo>
                  <a:lnTo>
                    <a:pt x="1127" y="4551"/>
                  </a:lnTo>
                  <a:lnTo>
                    <a:pt x="1112" y="4587"/>
                  </a:lnTo>
                  <a:lnTo>
                    <a:pt x="1097" y="4624"/>
                  </a:lnTo>
                  <a:lnTo>
                    <a:pt x="1083" y="4663"/>
                  </a:lnTo>
                  <a:lnTo>
                    <a:pt x="1071" y="4703"/>
                  </a:lnTo>
                  <a:lnTo>
                    <a:pt x="1060" y="4743"/>
                  </a:lnTo>
                  <a:lnTo>
                    <a:pt x="1051" y="4786"/>
                  </a:lnTo>
                  <a:lnTo>
                    <a:pt x="1047" y="4807"/>
                  </a:lnTo>
                  <a:lnTo>
                    <a:pt x="1044" y="4828"/>
                  </a:lnTo>
                  <a:lnTo>
                    <a:pt x="1042" y="4850"/>
                  </a:lnTo>
                  <a:lnTo>
                    <a:pt x="1040" y="4872"/>
                  </a:lnTo>
                  <a:lnTo>
                    <a:pt x="1039" y="4894"/>
                  </a:lnTo>
                  <a:lnTo>
                    <a:pt x="1038" y="4918"/>
                  </a:lnTo>
                  <a:lnTo>
                    <a:pt x="1038" y="4940"/>
                  </a:lnTo>
                  <a:lnTo>
                    <a:pt x="1039" y="4963"/>
                  </a:lnTo>
                  <a:lnTo>
                    <a:pt x="1041" y="4986"/>
                  </a:lnTo>
                  <a:lnTo>
                    <a:pt x="1044" y="5010"/>
                  </a:lnTo>
                  <a:lnTo>
                    <a:pt x="1044" y="5010"/>
                  </a:lnTo>
                  <a:lnTo>
                    <a:pt x="1049" y="5041"/>
                  </a:lnTo>
                  <a:lnTo>
                    <a:pt x="1054" y="5070"/>
                  </a:lnTo>
                  <a:lnTo>
                    <a:pt x="1062" y="5097"/>
                  </a:lnTo>
                  <a:lnTo>
                    <a:pt x="1070" y="5123"/>
                  </a:lnTo>
                  <a:lnTo>
                    <a:pt x="1079" y="5149"/>
                  </a:lnTo>
                  <a:lnTo>
                    <a:pt x="1090" y="5173"/>
                  </a:lnTo>
                  <a:lnTo>
                    <a:pt x="1102" y="5196"/>
                  </a:lnTo>
                  <a:lnTo>
                    <a:pt x="1114" y="5218"/>
                  </a:lnTo>
                  <a:lnTo>
                    <a:pt x="1128" y="5238"/>
                  </a:lnTo>
                  <a:lnTo>
                    <a:pt x="1142" y="5257"/>
                  </a:lnTo>
                  <a:lnTo>
                    <a:pt x="1159" y="5275"/>
                  </a:lnTo>
                  <a:lnTo>
                    <a:pt x="1175" y="5292"/>
                  </a:lnTo>
                  <a:lnTo>
                    <a:pt x="1192" y="5309"/>
                  </a:lnTo>
                  <a:lnTo>
                    <a:pt x="1209" y="5324"/>
                  </a:lnTo>
                  <a:lnTo>
                    <a:pt x="1228" y="5337"/>
                  </a:lnTo>
                  <a:lnTo>
                    <a:pt x="1247" y="5350"/>
                  </a:lnTo>
                  <a:lnTo>
                    <a:pt x="1266" y="5361"/>
                  </a:lnTo>
                  <a:lnTo>
                    <a:pt x="1288" y="5371"/>
                  </a:lnTo>
                  <a:lnTo>
                    <a:pt x="1308" y="5380"/>
                  </a:lnTo>
                  <a:lnTo>
                    <a:pt x="1329" y="5389"/>
                  </a:lnTo>
                  <a:lnTo>
                    <a:pt x="1351" y="5396"/>
                  </a:lnTo>
                  <a:lnTo>
                    <a:pt x="1373" y="5402"/>
                  </a:lnTo>
                  <a:lnTo>
                    <a:pt x="1395" y="5407"/>
                  </a:lnTo>
                  <a:lnTo>
                    <a:pt x="1419" y="5411"/>
                  </a:lnTo>
                  <a:lnTo>
                    <a:pt x="1442" y="5414"/>
                  </a:lnTo>
                  <a:lnTo>
                    <a:pt x="1465" y="5416"/>
                  </a:lnTo>
                  <a:lnTo>
                    <a:pt x="1488" y="5417"/>
                  </a:lnTo>
                  <a:lnTo>
                    <a:pt x="1512" y="5417"/>
                  </a:lnTo>
                  <a:lnTo>
                    <a:pt x="1535" y="5416"/>
                  </a:lnTo>
                  <a:lnTo>
                    <a:pt x="1560" y="5414"/>
                  </a:lnTo>
                  <a:lnTo>
                    <a:pt x="1583" y="5412"/>
                  </a:lnTo>
                  <a:lnTo>
                    <a:pt x="1607" y="5408"/>
                  </a:lnTo>
                  <a:lnTo>
                    <a:pt x="1630" y="5403"/>
                  </a:lnTo>
                  <a:lnTo>
                    <a:pt x="1653" y="5398"/>
                  </a:lnTo>
                  <a:lnTo>
                    <a:pt x="1676" y="5391"/>
                  </a:lnTo>
                  <a:lnTo>
                    <a:pt x="1700" y="5384"/>
                  </a:lnTo>
                  <a:lnTo>
                    <a:pt x="1722" y="5376"/>
                  </a:lnTo>
                  <a:lnTo>
                    <a:pt x="1744" y="5367"/>
                  </a:lnTo>
                  <a:lnTo>
                    <a:pt x="1766" y="5357"/>
                  </a:lnTo>
                  <a:lnTo>
                    <a:pt x="1788" y="5346"/>
                  </a:lnTo>
                  <a:lnTo>
                    <a:pt x="1809" y="5335"/>
                  </a:lnTo>
                  <a:lnTo>
                    <a:pt x="1830" y="5322"/>
                  </a:lnTo>
                  <a:lnTo>
                    <a:pt x="1850" y="5309"/>
                  </a:lnTo>
                  <a:lnTo>
                    <a:pt x="1869" y="5294"/>
                  </a:lnTo>
                  <a:lnTo>
                    <a:pt x="1888" y="5279"/>
                  </a:lnTo>
                  <a:lnTo>
                    <a:pt x="1906" y="5264"/>
                  </a:lnTo>
                  <a:lnTo>
                    <a:pt x="1923" y="5247"/>
                  </a:lnTo>
                  <a:lnTo>
                    <a:pt x="1940" y="5230"/>
                  </a:lnTo>
                  <a:lnTo>
                    <a:pt x="1956" y="5212"/>
                  </a:lnTo>
                  <a:lnTo>
                    <a:pt x="1971" y="5194"/>
                  </a:lnTo>
                  <a:lnTo>
                    <a:pt x="1985" y="5174"/>
                  </a:lnTo>
                  <a:lnTo>
                    <a:pt x="1998" y="5153"/>
                  </a:lnTo>
                  <a:lnTo>
                    <a:pt x="2010" y="5132"/>
                  </a:lnTo>
                  <a:lnTo>
                    <a:pt x="2021" y="5111"/>
                  </a:lnTo>
                  <a:lnTo>
                    <a:pt x="2031" y="5089"/>
                  </a:lnTo>
                  <a:lnTo>
                    <a:pt x="2040" y="5066"/>
                  </a:lnTo>
                  <a:lnTo>
                    <a:pt x="2048" y="5043"/>
                  </a:lnTo>
                  <a:lnTo>
                    <a:pt x="2054" y="5017"/>
                  </a:lnTo>
                  <a:lnTo>
                    <a:pt x="2059" y="4993"/>
                  </a:lnTo>
                  <a:lnTo>
                    <a:pt x="2063" y="4967"/>
                  </a:lnTo>
                  <a:lnTo>
                    <a:pt x="2066" y="4941"/>
                  </a:lnTo>
                  <a:lnTo>
                    <a:pt x="2067" y="4915"/>
                  </a:lnTo>
                  <a:lnTo>
                    <a:pt x="2067" y="4886"/>
                  </a:lnTo>
                  <a:lnTo>
                    <a:pt x="2065" y="4858"/>
                  </a:lnTo>
                  <a:lnTo>
                    <a:pt x="2065" y="4858"/>
                  </a:lnTo>
                  <a:lnTo>
                    <a:pt x="2062" y="4832"/>
                  </a:lnTo>
                  <a:lnTo>
                    <a:pt x="2057" y="4805"/>
                  </a:lnTo>
                  <a:lnTo>
                    <a:pt x="2050" y="4778"/>
                  </a:lnTo>
                  <a:lnTo>
                    <a:pt x="2042" y="4749"/>
                  </a:lnTo>
                  <a:lnTo>
                    <a:pt x="2032" y="4721"/>
                  </a:lnTo>
                  <a:lnTo>
                    <a:pt x="2021" y="4692"/>
                  </a:lnTo>
                  <a:lnTo>
                    <a:pt x="2009" y="4664"/>
                  </a:lnTo>
                  <a:lnTo>
                    <a:pt x="1997" y="4635"/>
                  </a:lnTo>
                  <a:lnTo>
                    <a:pt x="1970" y="4576"/>
                  </a:lnTo>
                  <a:lnTo>
                    <a:pt x="1940" y="4519"/>
                  </a:lnTo>
                  <a:lnTo>
                    <a:pt x="1912" y="4461"/>
                  </a:lnTo>
                  <a:lnTo>
                    <a:pt x="1886" y="4405"/>
                  </a:lnTo>
                  <a:lnTo>
                    <a:pt x="1874" y="4378"/>
                  </a:lnTo>
                  <a:lnTo>
                    <a:pt x="1863" y="4350"/>
                  </a:lnTo>
                  <a:lnTo>
                    <a:pt x="1853" y="4324"/>
                  </a:lnTo>
                  <a:lnTo>
                    <a:pt x="1844" y="4299"/>
                  </a:lnTo>
                  <a:lnTo>
                    <a:pt x="1837" y="4274"/>
                  </a:lnTo>
                  <a:lnTo>
                    <a:pt x="1832" y="4250"/>
                  </a:lnTo>
                  <a:lnTo>
                    <a:pt x="1828" y="4225"/>
                  </a:lnTo>
                  <a:lnTo>
                    <a:pt x="1826" y="4203"/>
                  </a:lnTo>
                  <a:lnTo>
                    <a:pt x="1827" y="4181"/>
                  </a:lnTo>
                  <a:lnTo>
                    <a:pt x="1828" y="4171"/>
                  </a:lnTo>
                  <a:lnTo>
                    <a:pt x="1830" y="4160"/>
                  </a:lnTo>
                  <a:lnTo>
                    <a:pt x="1832" y="4150"/>
                  </a:lnTo>
                  <a:lnTo>
                    <a:pt x="1835" y="4141"/>
                  </a:lnTo>
                  <a:lnTo>
                    <a:pt x="1839" y="4131"/>
                  </a:lnTo>
                  <a:lnTo>
                    <a:pt x="1843" y="4122"/>
                  </a:lnTo>
                  <a:lnTo>
                    <a:pt x="1848" y="4114"/>
                  </a:lnTo>
                  <a:lnTo>
                    <a:pt x="1854" y="4105"/>
                  </a:lnTo>
                  <a:lnTo>
                    <a:pt x="1861" y="4097"/>
                  </a:lnTo>
                  <a:lnTo>
                    <a:pt x="1868" y="4088"/>
                  </a:lnTo>
                  <a:lnTo>
                    <a:pt x="1877" y="4080"/>
                  </a:lnTo>
                  <a:lnTo>
                    <a:pt x="1886" y="4073"/>
                  </a:lnTo>
                  <a:lnTo>
                    <a:pt x="1896" y="4066"/>
                  </a:lnTo>
                  <a:lnTo>
                    <a:pt x="1906" y="4060"/>
                  </a:lnTo>
                  <a:lnTo>
                    <a:pt x="1906" y="4060"/>
                  </a:lnTo>
                  <a:lnTo>
                    <a:pt x="1917" y="4055"/>
                  </a:lnTo>
                  <a:lnTo>
                    <a:pt x="1929" y="4051"/>
                  </a:lnTo>
                  <a:lnTo>
                    <a:pt x="1944" y="4046"/>
                  </a:lnTo>
                  <a:lnTo>
                    <a:pt x="1963" y="4043"/>
                  </a:lnTo>
                  <a:lnTo>
                    <a:pt x="1982" y="4039"/>
                  </a:lnTo>
                  <a:lnTo>
                    <a:pt x="2003" y="4036"/>
                  </a:lnTo>
                  <a:lnTo>
                    <a:pt x="2051" y="4031"/>
                  </a:lnTo>
                  <a:lnTo>
                    <a:pt x="2107" y="4027"/>
                  </a:lnTo>
                  <a:lnTo>
                    <a:pt x="2168" y="4025"/>
                  </a:lnTo>
                  <a:lnTo>
                    <a:pt x="2235" y="4023"/>
                  </a:lnTo>
                  <a:lnTo>
                    <a:pt x="2305" y="4022"/>
                  </a:lnTo>
                  <a:lnTo>
                    <a:pt x="2380" y="4022"/>
                  </a:lnTo>
                  <a:lnTo>
                    <a:pt x="2456" y="4022"/>
                  </a:lnTo>
                  <a:lnTo>
                    <a:pt x="2613" y="4024"/>
                  </a:lnTo>
                  <a:lnTo>
                    <a:pt x="2923" y="4030"/>
                  </a:lnTo>
                  <a:lnTo>
                    <a:pt x="2923" y="4030"/>
                  </a:lnTo>
                  <a:lnTo>
                    <a:pt x="2924" y="3924"/>
                  </a:lnTo>
                  <a:lnTo>
                    <a:pt x="2926" y="3778"/>
                  </a:lnTo>
                  <a:lnTo>
                    <a:pt x="2927" y="3606"/>
                  </a:lnTo>
                  <a:lnTo>
                    <a:pt x="2927" y="3423"/>
                  </a:lnTo>
                  <a:lnTo>
                    <a:pt x="2926" y="3333"/>
                  </a:lnTo>
                  <a:lnTo>
                    <a:pt x="2924" y="3245"/>
                  </a:lnTo>
                  <a:lnTo>
                    <a:pt x="2921" y="3163"/>
                  </a:lnTo>
                  <a:lnTo>
                    <a:pt x="2918" y="3088"/>
                  </a:lnTo>
                  <a:lnTo>
                    <a:pt x="2913" y="3021"/>
                  </a:lnTo>
                  <a:lnTo>
                    <a:pt x="2910" y="2992"/>
                  </a:lnTo>
                  <a:lnTo>
                    <a:pt x="2907" y="2966"/>
                  </a:lnTo>
                  <a:lnTo>
                    <a:pt x="2904" y="2943"/>
                  </a:lnTo>
                  <a:lnTo>
                    <a:pt x="2900" y="2923"/>
                  </a:lnTo>
                  <a:lnTo>
                    <a:pt x="2896" y="2907"/>
                  </a:lnTo>
                  <a:lnTo>
                    <a:pt x="2891" y="2895"/>
                  </a:lnTo>
                  <a:lnTo>
                    <a:pt x="2891" y="2895"/>
                  </a:lnTo>
                  <a:lnTo>
                    <a:pt x="2882" y="2879"/>
                  </a:lnTo>
                  <a:lnTo>
                    <a:pt x="2878" y="2872"/>
                  </a:lnTo>
                  <a:lnTo>
                    <a:pt x="2873" y="2866"/>
                  </a:lnTo>
                  <a:lnTo>
                    <a:pt x="2868" y="2861"/>
                  </a:lnTo>
                  <a:lnTo>
                    <a:pt x="2863" y="2857"/>
                  </a:lnTo>
                  <a:lnTo>
                    <a:pt x="2857" y="2853"/>
                  </a:lnTo>
                  <a:lnTo>
                    <a:pt x="2852" y="2849"/>
                  </a:lnTo>
                  <a:lnTo>
                    <a:pt x="2846" y="2846"/>
                  </a:lnTo>
                  <a:lnTo>
                    <a:pt x="2840" y="2844"/>
                  </a:lnTo>
                  <a:lnTo>
                    <a:pt x="2827" y="2841"/>
                  </a:lnTo>
                  <a:lnTo>
                    <a:pt x="2813" y="2841"/>
                  </a:lnTo>
                  <a:lnTo>
                    <a:pt x="2798" y="2842"/>
                  </a:lnTo>
                  <a:lnTo>
                    <a:pt x="2783" y="2844"/>
                  </a:lnTo>
                  <a:lnTo>
                    <a:pt x="2766" y="2849"/>
                  </a:lnTo>
                  <a:lnTo>
                    <a:pt x="2748" y="2854"/>
                  </a:lnTo>
                  <a:lnTo>
                    <a:pt x="2731" y="2861"/>
                  </a:lnTo>
                  <a:lnTo>
                    <a:pt x="2712" y="2869"/>
                  </a:lnTo>
                  <a:lnTo>
                    <a:pt x="2693" y="2878"/>
                  </a:lnTo>
                  <a:lnTo>
                    <a:pt x="2653" y="2900"/>
                  </a:lnTo>
                  <a:lnTo>
                    <a:pt x="2566" y="2945"/>
                  </a:lnTo>
                  <a:lnTo>
                    <a:pt x="2520" y="2968"/>
                  </a:lnTo>
                  <a:lnTo>
                    <a:pt x="2497" y="2979"/>
                  </a:lnTo>
                  <a:lnTo>
                    <a:pt x="2472" y="2989"/>
                  </a:lnTo>
                  <a:lnTo>
                    <a:pt x="2448" y="2999"/>
                  </a:lnTo>
                  <a:lnTo>
                    <a:pt x="2423" y="3008"/>
                  </a:lnTo>
                  <a:lnTo>
                    <a:pt x="2399" y="3015"/>
                  </a:lnTo>
                  <a:lnTo>
                    <a:pt x="2374" y="3022"/>
                  </a:lnTo>
                  <a:lnTo>
                    <a:pt x="2348" y="3028"/>
                  </a:lnTo>
                  <a:lnTo>
                    <a:pt x="2323" y="3032"/>
                  </a:lnTo>
                  <a:lnTo>
                    <a:pt x="2297" y="3034"/>
                  </a:lnTo>
                  <a:lnTo>
                    <a:pt x="2272" y="3035"/>
                  </a:lnTo>
                  <a:lnTo>
                    <a:pt x="2272" y="3035"/>
                  </a:lnTo>
                  <a:lnTo>
                    <a:pt x="2243" y="3034"/>
                  </a:lnTo>
                  <a:lnTo>
                    <a:pt x="2215" y="3031"/>
                  </a:lnTo>
                  <a:lnTo>
                    <a:pt x="2188" y="3027"/>
                  </a:lnTo>
                  <a:lnTo>
                    <a:pt x="2162" y="3021"/>
                  </a:lnTo>
                  <a:lnTo>
                    <a:pt x="2138" y="3015"/>
                  </a:lnTo>
                  <a:lnTo>
                    <a:pt x="2114" y="3007"/>
                  </a:lnTo>
                  <a:lnTo>
                    <a:pt x="2092" y="2999"/>
                  </a:lnTo>
                  <a:lnTo>
                    <a:pt x="2069" y="2989"/>
                  </a:lnTo>
                  <a:lnTo>
                    <a:pt x="2048" y="2978"/>
                  </a:lnTo>
                  <a:lnTo>
                    <a:pt x="2028" y="2967"/>
                  </a:lnTo>
                  <a:lnTo>
                    <a:pt x="2009" y="2954"/>
                  </a:lnTo>
                  <a:lnTo>
                    <a:pt x="1992" y="2940"/>
                  </a:lnTo>
                  <a:lnTo>
                    <a:pt x="1975" y="2926"/>
                  </a:lnTo>
                  <a:lnTo>
                    <a:pt x="1959" y="2911"/>
                  </a:lnTo>
                  <a:lnTo>
                    <a:pt x="1943" y="2894"/>
                  </a:lnTo>
                  <a:lnTo>
                    <a:pt x="1929" y="2877"/>
                  </a:lnTo>
                  <a:lnTo>
                    <a:pt x="1915" y="2859"/>
                  </a:lnTo>
                  <a:lnTo>
                    <a:pt x="1903" y="2841"/>
                  </a:lnTo>
                  <a:lnTo>
                    <a:pt x="1892" y="2822"/>
                  </a:lnTo>
                  <a:lnTo>
                    <a:pt x="1881" y="2803"/>
                  </a:lnTo>
                  <a:lnTo>
                    <a:pt x="1872" y="2783"/>
                  </a:lnTo>
                  <a:lnTo>
                    <a:pt x="1863" y="2762"/>
                  </a:lnTo>
                  <a:lnTo>
                    <a:pt x="1856" y="2741"/>
                  </a:lnTo>
                  <a:lnTo>
                    <a:pt x="1849" y="2719"/>
                  </a:lnTo>
                  <a:lnTo>
                    <a:pt x="1843" y="2698"/>
                  </a:lnTo>
                  <a:lnTo>
                    <a:pt x="1838" y="2676"/>
                  </a:lnTo>
                  <a:lnTo>
                    <a:pt x="1834" y="2654"/>
                  </a:lnTo>
                  <a:lnTo>
                    <a:pt x="1830" y="2631"/>
                  </a:lnTo>
                  <a:lnTo>
                    <a:pt x="1828" y="2608"/>
                  </a:lnTo>
                  <a:lnTo>
                    <a:pt x="1826" y="2585"/>
                  </a:lnTo>
                  <a:lnTo>
                    <a:pt x="1826" y="2562"/>
                  </a:lnTo>
                  <a:lnTo>
                    <a:pt x="1826" y="2539"/>
                  </a:lnTo>
                  <a:lnTo>
                    <a:pt x="1827" y="2517"/>
                  </a:lnTo>
                  <a:lnTo>
                    <a:pt x="1829" y="2494"/>
                  </a:lnTo>
                  <a:lnTo>
                    <a:pt x="1831" y="2470"/>
                  </a:lnTo>
                  <a:lnTo>
                    <a:pt x="1835" y="2447"/>
                  </a:lnTo>
                  <a:lnTo>
                    <a:pt x="1839" y="2425"/>
                  </a:lnTo>
                  <a:lnTo>
                    <a:pt x="1844" y="2402"/>
                  </a:lnTo>
                  <a:lnTo>
                    <a:pt x="1850" y="2380"/>
                  </a:lnTo>
                  <a:lnTo>
                    <a:pt x="1857" y="2358"/>
                  </a:lnTo>
                  <a:lnTo>
                    <a:pt x="1865" y="2336"/>
                  </a:lnTo>
                  <a:lnTo>
                    <a:pt x="1873" y="2315"/>
                  </a:lnTo>
                  <a:lnTo>
                    <a:pt x="1883" y="2294"/>
                  </a:lnTo>
                  <a:lnTo>
                    <a:pt x="1893" y="2274"/>
                  </a:lnTo>
                  <a:lnTo>
                    <a:pt x="1903" y="2254"/>
                  </a:lnTo>
                  <a:lnTo>
                    <a:pt x="1915" y="2235"/>
                  </a:lnTo>
                  <a:lnTo>
                    <a:pt x="1927" y="2215"/>
                  </a:lnTo>
                  <a:lnTo>
                    <a:pt x="1941" y="2198"/>
                  </a:lnTo>
                  <a:lnTo>
                    <a:pt x="1956" y="2180"/>
                  </a:lnTo>
                  <a:lnTo>
                    <a:pt x="1970" y="2164"/>
                  </a:lnTo>
                  <a:lnTo>
                    <a:pt x="1986" y="2148"/>
                  </a:lnTo>
                  <a:lnTo>
                    <a:pt x="2002" y="2133"/>
                  </a:lnTo>
                  <a:lnTo>
                    <a:pt x="2019" y="2118"/>
                  </a:lnTo>
                  <a:lnTo>
                    <a:pt x="2037" y="2105"/>
                  </a:lnTo>
                  <a:lnTo>
                    <a:pt x="2055" y="2093"/>
                  </a:lnTo>
                  <a:lnTo>
                    <a:pt x="2075" y="2080"/>
                  </a:lnTo>
                  <a:lnTo>
                    <a:pt x="2096" y="2070"/>
                  </a:lnTo>
                  <a:lnTo>
                    <a:pt x="2116" y="2061"/>
                  </a:lnTo>
                  <a:lnTo>
                    <a:pt x="2138" y="2052"/>
                  </a:lnTo>
                  <a:lnTo>
                    <a:pt x="2160" y="2045"/>
                  </a:lnTo>
                  <a:lnTo>
                    <a:pt x="2183" y="2039"/>
                  </a:lnTo>
                  <a:lnTo>
                    <a:pt x="2206" y="2035"/>
                  </a:lnTo>
                  <a:lnTo>
                    <a:pt x="2232" y="2031"/>
                  </a:lnTo>
                  <a:lnTo>
                    <a:pt x="2257" y="2029"/>
                  </a:lnTo>
                  <a:lnTo>
                    <a:pt x="2257" y="2029"/>
                  </a:lnTo>
                  <a:lnTo>
                    <a:pt x="2287" y="2028"/>
                  </a:lnTo>
                  <a:lnTo>
                    <a:pt x="2316" y="2028"/>
                  </a:lnTo>
                  <a:lnTo>
                    <a:pt x="2344" y="2030"/>
                  </a:lnTo>
                  <a:lnTo>
                    <a:pt x="2371" y="2033"/>
                  </a:lnTo>
                  <a:lnTo>
                    <a:pt x="2396" y="2037"/>
                  </a:lnTo>
                  <a:lnTo>
                    <a:pt x="2421" y="2042"/>
                  </a:lnTo>
                  <a:lnTo>
                    <a:pt x="2444" y="2048"/>
                  </a:lnTo>
                  <a:lnTo>
                    <a:pt x="2466" y="2056"/>
                  </a:lnTo>
                  <a:lnTo>
                    <a:pt x="2488" y="2063"/>
                  </a:lnTo>
                  <a:lnTo>
                    <a:pt x="2508" y="2072"/>
                  </a:lnTo>
                  <a:lnTo>
                    <a:pt x="2528" y="2081"/>
                  </a:lnTo>
                  <a:lnTo>
                    <a:pt x="2546" y="2092"/>
                  </a:lnTo>
                  <a:lnTo>
                    <a:pt x="2564" y="2102"/>
                  </a:lnTo>
                  <a:lnTo>
                    <a:pt x="2581" y="2113"/>
                  </a:lnTo>
                  <a:lnTo>
                    <a:pt x="2614" y="2134"/>
                  </a:lnTo>
                  <a:lnTo>
                    <a:pt x="2645" y="2156"/>
                  </a:lnTo>
                  <a:lnTo>
                    <a:pt x="2673" y="2178"/>
                  </a:lnTo>
                  <a:lnTo>
                    <a:pt x="2701" y="2199"/>
                  </a:lnTo>
                  <a:lnTo>
                    <a:pt x="2727" y="2218"/>
                  </a:lnTo>
                  <a:lnTo>
                    <a:pt x="2740" y="2227"/>
                  </a:lnTo>
                  <a:lnTo>
                    <a:pt x="2752" y="2235"/>
                  </a:lnTo>
                  <a:lnTo>
                    <a:pt x="2766" y="2242"/>
                  </a:lnTo>
                  <a:lnTo>
                    <a:pt x="2779" y="2248"/>
                  </a:lnTo>
                  <a:lnTo>
                    <a:pt x="2792" y="2253"/>
                  </a:lnTo>
                  <a:lnTo>
                    <a:pt x="2805" y="2257"/>
                  </a:lnTo>
                  <a:lnTo>
                    <a:pt x="2818" y="2259"/>
                  </a:lnTo>
                  <a:lnTo>
                    <a:pt x="2831" y="2261"/>
                  </a:lnTo>
                  <a:lnTo>
                    <a:pt x="2831" y="2261"/>
                  </a:lnTo>
                  <a:lnTo>
                    <a:pt x="2840" y="2261"/>
                  </a:lnTo>
                  <a:lnTo>
                    <a:pt x="2848" y="2259"/>
                  </a:lnTo>
                  <a:lnTo>
                    <a:pt x="2855" y="2256"/>
                  </a:lnTo>
                  <a:lnTo>
                    <a:pt x="2863" y="2252"/>
                  </a:lnTo>
                  <a:lnTo>
                    <a:pt x="2869" y="2247"/>
                  </a:lnTo>
                  <a:lnTo>
                    <a:pt x="2876" y="2240"/>
                  </a:lnTo>
                  <a:lnTo>
                    <a:pt x="2882" y="2233"/>
                  </a:lnTo>
                  <a:lnTo>
                    <a:pt x="2888" y="2224"/>
                  </a:lnTo>
                  <a:lnTo>
                    <a:pt x="2894" y="2213"/>
                  </a:lnTo>
                  <a:lnTo>
                    <a:pt x="2899" y="2202"/>
                  </a:lnTo>
                  <a:lnTo>
                    <a:pt x="2904" y="2190"/>
                  </a:lnTo>
                  <a:lnTo>
                    <a:pt x="2908" y="2177"/>
                  </a:lnTo>
                  <a:lnTo>
                    <a:pt x="2917" y="2148"/>
                  </a:lnTo>
                  <a:lnTo>
                    <a:pt x="2923" y="2116"/>
                  </a:lnTo>
                  <a:lnTo>
                    <a:pt x="2929" y="2079"/>
                  </a:lnTo>
                  <a:lnTo>
                    <a:pt x="2934" y="2041"/>
                  </a:lnTo>
                  <a:lnTo>
                    <a:pt x="2938" y="2000"/>
                  </a:lnTo>
                  <a:lnTo>
                    <a:pt x="2940" y="1957"/>
                  </a:lnTo>
                  <a:lnTo>
                    <a:pt x="2942" y="1912"/>
                  </a:lnTo>
                  <a:lnTo>
                    <a:pt x="2944" y="1865"/>
                  </a:lnTo>
                  <a:lnTo>
                    <a:pt x="2944" y="1816"/>
                  </a:lnTo>
                  <a:lnTo>
                    <a:pt x="2944" y="1768"/>
                  </a:lnTo>
                  <a:lnTo>
                    <a:pt x="2942" y="1667"/>
                  </a:lnTo>
                  <a:lnTo>
                    <a:pt x="2939" y="1568"/>
                  </a:lnTo>
                  <a:lnTo>
                    <a:pt x="2934" y="1470"/>
                  </a:lnTo>
                  <a:lnTo>
                    <a:pt x="2928" y="1376"/>
                  </a:lnTo>
                  <a:lnTo>
                    <a:pt x="2916" y="1213"/>
                  </a:lnTo>
                  <a:lnTo>
                    <a:pt x="2908" y="1098"/>
                  </a:lnTo>
                  <a:lnTo>
                    <a:pt x="2908" y="1098"/>
                  </a:lnTo>
                  <a:lnTo>
                    <a:pt x="2802" y="1100"/>
                  </a:lnTo>
                  <a:lnTo>
                    <a:pt x="2659" y="1102"/>
                  </a:lnTo>
                  <a:lnTo>
                    <a:pt x="2493" y="1103"/>
                  </a:lnTo>
                  <a:lnTo>
                    <a:pt x="2317" y="1102"/>
                  </a:lnTo>
                  <a:lnTo>
                    <a:pt x="2231" y="1100"/>
                  </a:lnTo>
                  <a:lnTo>
                    <a:pt x="2146" y="1098"/>
                  </a:lnTo>
                  <a:lnTo>
                    <a:pt x="2067" y="1095"/>
                  </a:lnTo>
                  <a:lnTo>
                    <a:pt x="1995" y="1091"/>
                  </a:lnTo>
                  <a:lnTo>
                    <a:pt x="1930" y="1086"/>
                  </a:lnTo>
                  <a:lnTo>
                    <a:pt x="1901" y="1083"/>
                  </a:lnTo>
                  <a:lnTo>
                    <a:pt x="1875" y="1079"/>
                  </a:lnTo>
                  <a:lnTo>
                    <a:pt x="1852" y="1075"/>
                  </a:lnTo>
                  <a:lnTo>
                    <a:pt x="1833" y="1071"/>
                  </a:lnTo>
                  <a:lnTo>
                    <a:pt x="1815" y="1067"/>
                  </a:lnTo>
                  <a:lnTo>
                    <a:pt x="1803" y="1062"/>
                  </a:lnTo>
                  <a:lnTo>
                    <a:pt x="1803" y="1062"/>
                  </a:lnTo>
                  <a:lnTo>
                    <a:pt x="1792" y="1057"/>
                  </a:lnTo>
                  <a:lnTo>
                    <a:pt x="1782" y="1051"/>
                  </a:lnTo>
                  <a:lnTo>
                    <a:pt x="1772" y="1045"/>
                  </a:lnTo>
                  <a:lnTo>
                    <a:pt x="1764" y="1039"/>
                  </a:lnTo>
                  <a:lnTo>
                    <a:pt x="1756" y="1033"/>
                  </a:lnTo>
                  <a:lnTo>
                    <a:pt x="1750" y="1026"/>
                  </a:lnTo>
                  <a:lnTo>
                    <a:pt x="1744" y="1020"/>
                  </a:lnTo>
                  <a:lnTo>
                    <a:pt x="1738" y="1012"/>
                  </a:lnTo>
                  <a:lnTo>
                    <a:pt x="1734" y="1004"/>
                  </a:lnTo>
                  <a:lnTo>
                    <a:pt x="1730" y="997"/>
                  </a:lnTo>
                  <a:lnTo>
                    <a:pt x="1726" y="989"/>
                  </a:lnTo>
                  <a:lnTo>
                    <a:pt x="1724" y="981"/>
                  </a:lnTo>
                  <a:lnTo>
                    <a:pt x="1722" y="973"/>
                  </a:lnTo>
                  <a:lnTo>
                    <a:pt x="1720" y="965"/>
                  </a:lnTo>
                  <a:lnTo>
                    <a:pt x="1719" y="948"/>
                  </a:lnTo>
                  <a:lnTo>
                    <a:pt x="1720" y="930"/>
                  </a:lnTo>
                  <a:lnTo>
                    <a:pt x="1723" y="912"/>
                  </a:lnTo>
                  <a:lnTo>
                    <a:pt x="1727" y="893"/>
                  </a:lnTo>
                  <a:lnTo>
                    <a:pt x="1733" y="872"/>
                  </a:lnTo>
                  <a:lnTo>
                    <a:pt x="1741" y="852"/>
                  </a:lnTo>
                  <a:lnTo>
                    <a:pt x="1750" y="831"/>
                  </a:lnTo>
                  <a:lnTo>
                    <a:pt x="1759" y="809"/>
                  </a:lnTo>
                  <a:lnTo>
                    <a:pt x="1770" y="787"/>
                  </a:lnTo>
                  <a:lnTo>
                    <a:pt x="1793" y="741"/>
                  </a:lnTo>
                  <a:lnTo>
                    <a:pt x="1819" y="695"/>
                  </a:lnTo>
                  <a:lnTo>
                    <a:pt x="1843" y="646"/>
                  </a:lnTo>
                  <a:lnTo>
                    <a:pt x="1855" y="622"/>
                  </a:lnTo>
                  <a:lnTo>
                    <a:pt x="1866" y="596"/>
                  </a:lnTo>
                  <a:lnTo>
                    <a:pt x="1877" y="572"/>
                  </a:lnTo>
                  <a:lnTo>
                    <a:pt x="1886" y="547"/>
                  </a:lnTo>
                  <a:lnTo>
                    <a:pt x="1895" y="522"/>
                  </a:lnTo>
                  <a:lnTo>
                    <a:pt x="1902" y="496"/>
                  </a:lnTo>
                  <a:lnTo>
                    <a:pt x="1908" y="470"/>
                  </a:lnTo>
                  <a:lnTo>
                    <a:pt x="1912" y="445"/>
                  </a:lnTo>
                  <a:lnTo>
                    <a:pt x="1914" y="420"/>
                  </a:lnTo>
                  <a:lnTo>
                    <a:pt x="1915" y="395"/>
                  </a:lnTo>
                  <a:lnTo>
                    <a:pt x="1915" y="395"/>
                  </a:lnTo>
                  <a:lnTo>
                    <a:pt x="1913" y="369"/>
                  </a:lnTo>
                  <a:lnTo>
                    <a:pt x="1911" y="344"/>
                  </a:lnTo>
                  <a:lnTo>
                    <a:pt x="1907" y="320"/>
                  </a:lnTo>
                  <a:lnTo>
                    <a:pt x="1902" y="297"/>
                  </a:lnTo>
                  <a:lnTo>
                    <a:pt x="1897" y="275"/>
                  </a:lnTo>
                  <a:lnTo>
                    <a:pt x="1890" y="254"/>
                  </a:lnTo>
                  <a:lnTo>
                    <a:pt x="1882" y="234"/>
                  </a:lnTo>
                  <a:lnTo>
                    <a:pt x="1873" y="215"/>
                  </a:lnTo>
                  <a:lnTo>
                    <a:pt x="1863" y="196"/>
                  </a:lnTo>
                  <a:lnTo>
                    <a:pt x="1852" y="178"/>
                  </a:lnTo>
                  <a:lnTo>
                    <a:pt x="1841" y="161"/>
                  </a:lnTo>
                  <a:lnTo>
                    <a:pt x="1828" y="146"/>
                  </a:lnTo>
                  <a:lnTo>
                    <a:pt x="1814" y="131"/>
                  </a:lnTo>
                  <a:lnTo>
                    <a:pt x="1800" y="117"/>
                  </a:lnTo>
                  <a:lnTo>
                    <a:pt x="1786" y="103"/>
                  </a:lnTo>
                  <a:lnTo>
                    <a:pt x="1770" y="91"/>
                  </a:lnTo>
                  <a:lnTo>
                    <a:pt x="1755" y="79"/>
                  </a:lnTo>
                  <a:lnTo>
                    <a:pt x="1738" y="67"/>
                  </a:lnTo>
                  <a:lnTo>
                    <a:pt x="1721" y="58"/>
                  </a:lnTo>
                  <a:lnTo>
                    <a:pt x="1704" y="48"/>
                  </a:lnTo>
                  <a:lnTo>
                    <a:pt x="1686" y="40"/>
                  </a:lnTo>
                  <a:lnTo>
                    <a:pt x="1666" y="33"/>
                  </a:lnTo>
                  <a:lnTo>
                    <a:pt x="1647" y="26"/>
                  </a:lnTo>
                  <a:lnTo>
                    <a:pt x="1628" y="20"/>
                  </a:lnTo>
                  <a:lnTo>
                    <a:pt x="1609" y="15"/>
                  </a:lnTo>
                  <a:lnTo>
                    <a:pt x="1589" y="10"/>
                  </a:lnTo>
                  <a:lnTo>
                    <a:pt x="1569" y="7"/>
                  </a:lnTo>
                  <a:lnTo>
                    <a:pt x="1548" y="4"/>
                  </a:lnTo>
                  <a:lnTo>
                    <a:pt x="1527" y="2"/>
                  </a:lnTo>
                  <a:lnTo>
                    <a:pt x="1507" y="1"/>
                  </a:lnTo>
                  <a:lnTo>
                    <a:pt x="1486" y="0"/>
                  </a:lnTo>
                  <a:lnTo>
                    <a:pt x="1466" y="1"/>
                  </a:lnTo>
                  <a:lnTo>
                    <a:pt x="1445" y="2"/>
                  </a:lnTo>
                  <a:lnTo>
                    <a:pt x="1424" y="4"/>
                  </a:lnTo>
                  <a:lnTo>
                    <a:pt x="1403" y="6"/>
                  </a:lnTo>
                  <a:lnTo>
                    <a:pt x="1382" y="9"/>
                  </a:lnTo>
                  <a:lnTo>
                    <a:pt x="1362" y="13"/>
                  </a:lnTo>
                  <a:lnTo>
                    <a:pt x="1342" y="18"/>
                  </a:lnTo>
                  <a:lnTo>
                    <a:pt x="1322" y="24"/>
                  </a:lnTo>
                  <a:lnTo>
                    <a:pt x="1302" y="30"/>
                  </a:lnTo>
                  <a:lnTo>
                    <a:pt x="1282" y="37"/>
                  </a:lnTo>
                  <a:lnTo>
                    <a:pt x="1263" y="44"/>
                  </a:lnTo>
                  <a:lnTo>
                    <a:pt x="1244" y="53"/>
                  </a:lnTo>
                  <a:lnTo>
                    <a:pt x="1226" y="62"/>
                  </a:lnTo>
                  <a:lnTo>
                    <a:pt x="1209" y="72"/>
                  </a:lnTo>
                  <a:lnTo>
                    <a:pt x="1191" y="83"/>
                  </a:lnTo>
                  <a:lnTo>
                    <a:pt x="1174" y="94"/>
                  </a:lnTo>
                  <a:lnTo>
                    <a:pt x="1158" y="106"/>
                  </a:lnTo>
                  <a:lnTo>
                    <a:pt x="1142" y="118"/>
                  </a:lnTo>
                  <a:lnTo>
                    <a:pt x="1127" y="132"/>
                  </a:lnTo>
                  <a:lnTo>
                    <a:pt x="1113" y="145"/>
                  </a:lnTo>
                  <a:lnTo>
                    <a:pt x="1099" y="160"/>
                  </a:lnTo>
                  <a:lnTo>
                    <a:pt x="1086" y="175"/>
                  </a:lnTo>
                  <a:lnTo>
                    <a:pt x="1074" y="191"/>
                  </a:lnTo>
                  <a:lnTo>
                    <a:pt x="1063" y="207"/>
                  </a:lnTo>
                  <a:lnTo>
                    <a:pt x="1053" y="226"/>
                  </a:lnTo>
                  <a:lnTo>
                    <a:pt x="1043" y="243"/>
                  </a:lnTo>
                  <a:lnTo>
                    <a:pt x="1035" y="262"/>
                  </a:lnTo>
                  <a:lnTo>
                    <a:pt x="1028" y="281"/>
                  </a:lnTo>
                  <a:lnTo>
                    <a:pt x="1021" y="300"/>
                  </a:lnTo>
                  <a:lnTo>
                    <a:pt x="1016" y="321"/>
                  </a:lnTo>
                  <a:lnTo>
                    <a:pt x="1011" y="342"/>
                  </a:lnTo>
                  <a:lnTo>
                    <a:pt x="1008" y="364"/>
                  </a:lnTo>
                  <a:lnTo>
                    <a:pt x="1006" y="386"/>
                  </a:lnTo>
                  <a:lnTo>
                    <a:pt x="1006" y="386"/>
                  </a:lnTo>
                  <a:lnTo>
                    <a:pt x="1005" y="415"/>
                  </a:lnTo>
                  <a:lnTo>
                    <a:pt x="1005" y="442"/>
                  </a:lnTo>
                  <a:lnTo>
                    <a:pt x="1007" y="469"/>
                  </a:lnTo>
                  <a:lnTo>
                    <a:pt x="1010" y="495"/>
                  </a:lnTo>
                  <a:lnTo>
                    <a:pt x="1014" y="518"/>
                  </a:lnTo>
                  <a:lnTo>
                    <a:pt x="1020" y="541"/>
                  </a:lnTo>
                  <a:lnTo>
                    <a:pt x="1026" y="563"/>
                  </a:lnTo>
                  <a:lnTo>
                    <a:pt x="1033" y="584"/>
                  </a:lnTo>
                  <a:lnTo>
                    <a:pt x="1041" y="604"/>
                  </a:lnTo>
                  <a:lnTo>
                    <a:pt x="1050" y="624"/>
                  </a:lnTo>
                  <a:lnTo>
                    <a:pt x="1059" y="642"/>
                  </a:lnTo>
                  <a:lnTo>
                    <a:pt x="1069" y="660"/>
                  </a:lnTo>
                  <a:lnTo>
                    <a:pt x="1079" y="677"/>
                  </a:lnTo>
                  <a:lnTo>
                    <a:pt x="1089" y="693"/>
                  </a:lnTo>
                  <a:lnTo>
                    <a:pt x="1111" y="725"/>
                  </a:lnTo>
                  <a:lnTo>
                    <a:pt x="1133" y="755"/>
                  </a:lnTo>
                  <a:lnTo>
                    <a:pt x="1155" y="783"/>
                  </a:lnTo>
                  <a:lnTo>
                    <a:pt x="1176" y="811"/>
                  </a:lnTo>
                  <a:lnTo>
                    <a:pt x="1195" y="838"/>
                  </a:lnTo>
                  <a:lnTo>
                    <a:pt x="1203" y="852"/>
                  </a:lnTo>
                  <a:lnTo>
                    <a:pt x="1211" y="866"/>
                  </a:lnTo>
                  <a:lnTo>
                    <a:pt x="1218" y="880"/>
                  </a:lnTo>
                  <a:lnTo>
                    <a:pt x="1224" y="895"/>
                  </a:lnTo>
                  <a:lnTo>
                    <a:pt x="1229" y="910"/>
                  </a:lnTo>
                  <a:lnTo>
                    <a:pt x="1233" y="925"/>
                  </a:lnTo>
                  <a:lnTo>
                    <a:pt x="1236" y="940"/>
                  </a:lnTo>
                  <a:lnTo>
                    <a:pt x="1238" y="956"/>
                  </a:lnTo>
                  <a:lnTo>
                    <a:pt x="1238" y="956"/>
                  </a:lnTo>
                  <a:lnTo>
                    <a:pt x="1238" y="966"/>
                  </a:lnTo>
                  <a:lnTo>
                    <a:pt x="1237" y="976"/>
                  </a:lnTo>
                  <a:lnTo>
                    <a:pt x="1235" y="986"/>
                  </a:lnTo>
                  <a:lnTo>
                    <a:pt x="1233" y="995"/>
                  </a:lnTo>
                  <a:lnTo>
                    <a:pt x="1229" y="1004"/>
                  </a:lnTo>
                  <a:lnTo>
                    <a:pt x="1225" y="1013"/>
                  </a:lnTo>
                  <a:lnTo>
                    <a:pt x="1220" y="1022"/>
                  </a:lnTo>
                  <a:lnTo>
                    <a:pt x="1214" y="1030"/>
                  </a:lnTo>
                  <a:lnTo>
                    <a:pt x="1207" y="1038"/>
                  </a:lnTo>
                  <a:lnTo>
                    <a:pt x="1199" y="1045"/>
                  </a:lnTo>
                  <a:lnTo>
                    <a:pt x="1191" y="1052"/>
                  </a:lnTo>
                  <a:lnTo>
                    <a:pt x="1181" y="1059"/>
                  </a:lnTo>
                  <a:lnTo>
                    <a:pt x="1171" y="1065"/>
                  </a:lnTo>
                  <a:lnTo>
                    <a:pt x="1160" y="1071"/>
                  </a:lnTo>
                  <a:lnTo>
                    <a:pt x="1135" y="1082"/>
                  </a:lnTo>
                  <a:lnTo>
                    <a:pt x="1109" y="1092"/>
                  </a:lnTo>
                  <a:lnTo>
                    <a:pt x="1079" y="1101"/>
                  </a:lnTo>
                  <a:lnTo>
                    <a:pt x="1047" y="1109"/>
                  </a:lnTo>
                  <a:lnTo>
                    <a:pt x="1011" y="1115"/>
                  </a:lnTo>
                  <a:lnTo>
                    <a:pt x="974" y="1121"/>
                  </a:lnTo>
                  <a:lnTo>
                    <a:pt x="935" y="1126"/>
                  </a:lnTo>
                  <a:lnTo>
                    <a:pt x="893" y="1130"/>
                  </a:lnTo>
                  <a:lnTo>
                    <a:pt x="848" y="1133"/>
                  </a:lnTo>
                  <a:lnTo>
                    <a:pt x="848" y="1133"/>
                  </a:lnTo>
                  <a:lnTo>
                    <a:pt x="806" y="1135"/>
                  </a:lnTo>
                  <a:lnTo>
                    <a:pt x="761" y="1137"/>
                  </a:lnTo>
                  <a:lnTo>
                    <a:pt x="667" y="1139"/>
                  </a:lnTo>
                  <a:lnTo>
                    <a:pt x="567" y="1139"/>
                  </a:lnTo>
                  <a:lnTo>
                    <a:pt x="463" y="1137"/>
                  </a:lnTo>
                  <a:lnTo>
                    <a:pt x="356" y="1134"/>
                  </a:lnTo>
                  <a:lnTo>
                    <a:pt x="245" y="1130"/>
                  </a:lnTo>
                  <a:lnTo>
                    <a:pt x="19" y="1120"/>
                  </a:lnTo>
                  <a:lnTo>
                    <a:pt x="19" y="1120"/>
                  </a:lnTo>
                  <a:lnTo>
                    <a:pt x="13" y="1228"/>
                  </a:lnTo>
                  <a:lnTo>
                    <a:pt x="6" y="1385"/>
                  </a:lnTo>
                  <a:lnTo>
                    <a:pt x="3" y="1477"/>
                  </a:lnTo>
                  <a:lnTo>
                    <a:pt x="0" y="1573"/>
                  </a:lnTo>
                  <a:lnTo>
                    <a:pt x="0" y="1671"/>
                  </a:lnTo>
                  <a:lnTo>
                    <a:pt x="1" y="1771"/>
                  </a:lnTo>
                  <a:lnTo>
                    <a:pt x="2" y="1820"/>
                  </a:lnTo>
                  <a:lnTo>
                    <a:pt x="4" y="1867"/>
                  </a:lnTo>
                  <a:lnTo>
                    <a:pt x="7" y="1914"/>
                  </a:lnTo>
                  <a:lnTo>
                    <a:pt x="10" y="1959"/>
                  </a:lnTo>
                  <a:lnTo>
                    <a:pt x="15" y="2002"/>
                  </a:lnTo>
                  <a:lnTo>
                    <a:pt x="20" y="2042"/>
                  </a:lnTo>
                  <a:lnTo>
                    <a:pt x="26" y="2080"/>
                  </a:lnTo>
                  <a:lnTo>
                    <a:pt x="33" y="2117"/>
                  </a:lnTo>
                  <a:lnTo>
                    <a:pt x="41" y="2149"/>
                  </a:lnTo>
                  <a:lnTo>
                    <a:pt x="51" y="2178"/>
                  </a:lnTo>
                  <a:lnTo>
                    <a:pt x="56" y="2191"/>
                  </a:lnTo>
                  <a:lnTo>
                    <a:pt x="61" y="2203"/>
                  </a:lnTo>
                  <a:lnTo>
                    <a:pt x="67" y="2214"/>
                  </a:lnTo>
                  <a:lnTo>
                    <a:pt x="73" y="2225"/>
                  </a:lnTo>
                  <a:lnTo>
                    <a:pt x="80" y="2233"/>
                  </a:lnTo>
                  <a:lnTo>
                    <a:pt x="87" y="2241"/>
                  </a:lnTo>
                  <a:lnTo>
                    <a:pt x="94" y="2248"/>
                  </a:lnTo>
                  <a:lnTo>
                    <a:pt x="101" y="2253"/>
                  </a:lnTo>
                  <a:lnTo>
                    <a:pt x="109" y="2257"/>
                  </a:lnTo>
                  <a:lnTo>
                    <a:pt x="117" y="2260"/>
                  </a:lnTo>
                  <a:lnTo>
                    <a:pt x="125" y="2262"/>
                  </a:lnTo>
                  <a:lnTo>
                    <a:pt x="134" y="2262"/>
                  </a:lnTo>
                  <a:lnTo>
                    <a:pt x="134" y="2262"/>
                  </a:lnTo>
                  <a:lnTo>
                    <a:pt x="148" y="2260"/>
                  </a:lnTo>
                  <a:lnTo>
                    <a:pt x="161" y="2257"/>
                  </a:lnTo>
                  <a:lnTo>
                    <a:pt x="174" y="2253"/>
                  </a:lnTo>
                  <a:lnTo>
                    <a:pt x="187" y="2248"/>
                  </a:lnTo>
                  <a:lnTo>
                    <a:pt x="199" y="2242"/>
                  </a:lnTo>
                  <a:lnTo>
                    <a:pt x="213" y="2235"/>
                  </a:lnTo>
                  <a:lnTo>
                    <a:pt x="226" y="2228"/>
                  </a:lnTo>
                  <a:lnTo>
                    <a:pt x="239" y="2218"/>
                  </a:lnTo>
                  <a:lnTo>
                    <a:pt x="265" y="2199"/>
                  </a:lnTo>
                  <a:lnTo>
                    <a:pt x="292" y="2179"/>
                  </a:lnTo>
                  <a:lnTo>
                    <a:pt x="321" y="2157"/>
                  </a:lnTo>
                  <a:lnTo>
                    <a:pt x="352" y="2135"/>
                  </a:lnTo>
                  <a:lnTo>
                    <a:pt x="384" y="2113"/>
                  </a:lnTo>
                  <a:lnTo>
                    <a:pt x="401" y="2103"/>
                  </a:lnTo>
                  <a:lnTo>
                    <a:pt x="419" y="2093"/>
                  </a:lnTo>
                  <a:lnTo>
                    <a:pt x="438" y="2082"/>
                  </a:lnTo>
                  <a:lnTo>
                    <a:pt x="457" y="2073"/>
                  </a:lnTo>
                  <a:lnTo>
                    <a:pt x="478" y="2064"/>
                  </a:lnTo>
                  <a:lnTo>
                    <a:pt x="500" y="2056"/>
                  </a:lnTo>
                  <a:lnTo>
                    <a:pt x="522" y="2049"/>
                  </a:lnTo>
                  <a:lnTo>
                    <a:pt x="545" y="2043"/>
                  </a:lnTo>
                  <a:lnTo>
                    <a:pt x="569" y="2038"/>
                  </a:lnTo>
                  <a:lnTo>
                    <a:pt x="594" y="2034"/>
                  </a:lnTo>
                  <a:lnTo>
                    <a:pt x="622" y="2031"/>
                  </a:lnTo>
                  <a:lnTo>
                    <a:pt x="650" y="2029"/>
                  </a:lnTo>
                  <a:lnTo>
                    <a:pt x="679" y="2029"/>
                  </a:lnTo>
                  <a:lnTo>
                    <a:pt x="709" y="2030"/>
                  </a:lnTo>
                  <a:lnTo>
                    <a:pt x="709" y="2030"/>
                  </a:lnTo>
                  <a:lnTo>
                    <a:pt x="734" y="2032"/>
                  </a:lnTo>
                  <a:lnTo>
                    <a:pt x="760" y="2035"/>
                  </a:lnTo>
                  <a:lnTo>
                    <a:pt x="783" y="2040"/>
                  </a:lnTo>
                  <a:lnTo>
                    <a:pt x="806" y="2046"/>
                  </a:lnTo>
                  <a:lnTo>
                    <a:pt x="829" y="2053"/>
                  </a:lnTo>
                  <a:lnTo>
                    <a:pt x="850" y="2061"/>
                  </a:lnTo>
                  <a:lnTo>
                    <a:pt x="871" y="2071"/>
                  </a:lnTo>
                  <a:lnTo>
                    <a:pt x="892" y="2081"/>
                  </a:lnTo>
                  <a:lnTo>
                    <a:pt x="912" y="2094"/>
                  </a:lnTo>
                  <a:lnTo>
                    <a:pt x="930" y="2106"/>
                  </a:lnTo>
                  <a:lnTo>
                    <a:pt x="948" y="2120"/>
                  </a:lnTo>
                  <a:lnTo>
                    <a:pt x="965" y="2134"/>
                  </a:lnTo>
                  <a:lnTo>
                    <a:pt x="981" y="2149"/>
                  </a:lnTo>
                  <a:lnTo>
                    <a:pt x="997" y="2165"/>
                  </a:lnTo>
                  <a:lnTo>
                    <a:pt x="1011" y="2182"/>
                  </a:lnTo>
                  <a:lnTo>
                    <a:pt x="1026" y="2199"/>
                  </a:lnTo>
                  <a:lnTo>
                    <a:pt x="1039" y="2217"/>
                  </a:lnTo>
                  <a:lnTo>
                    <a:pt x="1052" y="2237"/>
                  </a:lnTo>
                  <a:lnTo>
                    <a:pt x="1063" y="2256"/>
                  </a:lnTo>
                  <a:lnTo>
                    <a:pt x="1074" y="2276"/>
                  </a:lnTo>
                  <a:lnTo>
                    <a:pt x="1084" y="2296"/>
                  </a:lnTo>
                  <a:lnTo>
                    <a:pt x="1093" y="2317"/>
                  </a:lnTo>
                  <a:lnTo>
                    <a:pt x="1102" y="2338"/>
                  </a:lnTo>
                  <a:lnTo>
                    <a:pt x="1109" y="2361"/>
                  </a:lnTo>
                  <a:lnTo>
                    <a:pt x="1116" y="2383"/>
                  </a:lnTo>
                  <a:lnTo>
                    <a:pt x="1122" y="2405"/>
                  </a:lnTo>
                  <a:lnTo>
                    <a:pt x="1127" y="2427"/>
                  </a:lnTo>
                  <a:lnTo>
                    <a:pt x="1131" y="2450"/>
                  </a:lnTo>
                  <a:lnTo>
                    <a:pt x="1134" y="2473"/>
                  </a:lnTo>
                  <a:lnTo>
                    <a:pt x="1137" y="2497"/>
                  </a:lnTo>
                  <a:lnTo>
                    <a:pt x="1139" y="2519"/>
                  </a:lnTo>
                  <a:lnTo>
                    <a:pt x="1139" y="2542"/>
                  </a:lnTo>
                  <a:lnTo>
                    <a:pt x="1139" y="2565"/>
                  </a:lnTo>
                  <a:lnTo>
                    <a:pt x="1139" y="2588"/>
                  </a:lnTo>
                  <a:lnTo>
                    <a:pt x="1137" y="2611"/>
                  </a:lnTo>
                  <a:lnTo>
                    <a:pt x="1134" y="2635"/>
                  </a:lnTo>
                  <a:lnTo>
                    <a:pt x="1131" y="2657"/>
                  </a:lnTo>
                  <a:lnTo>
                    <a:pt x="1127" y="2679"/>
                  </a:lnTo>
                  <a:lnTo>
                    <a:pt x="1121" y="2701"/>
                  </a:lnTo>
                  <a:lnTo>
                    <a:pt x="1115" y="2723"/>
                  </a:lnTo>
                  <a:lnTo>
                    <a:pt x="1109" y="2744"/>
                  </a:lnTo>
                  <a:lnTo>
                    <a:pt x="1101" y="2766"/>
                  </a:lnTo>
                  <a:lnTo>
                    <a:pt x="1092" y="2786"/>
                  </a:lnTo>
                  <a:lnTo>
                    <a:pt x="1082" y="2806"/>
                  </a:lnTo>
                  <a:lnTo>
                    <a:pt x="1072" y="2825"/>
                  </a:lnTo>
                  <a:lnTo>
                    <a:pt x="1060" y="2844"/>
                  </a:lnTo>
                  <a:lnTo>
                    <a:pt x="1048" y="2862"/>
                  </a:lnTo>
                  <a:lnTo>
                    <a:pt x="1035" y="2880"/>
                  </a:lnTo>
                  <a:lnTo>
                    <a:pt x="1021" y="2898"/>
                  </a:lnTo>
                  <a:lnTo>
                    <a:pt x="1005" y="2914"/>
                  </a:lnTo>
                  <a:lnTo>
                    <a:pt x="989" y="2929"/>
                  </a:lnTo>
                  <a:lnTo>
                    <a:pt x="972" y="2943"/>
                  </a:lnTo>
                  <a:lnTo>
                    <a:pt x="954" y="2957"/>
                  </a:lnTo>
                  <a:lnTo>
                    <a:pt x="935" y="2969"/>
                  </a:lnTo>
                  <a:lnTo>
                    <a:pt x="916" y="2981"/>
                  </a:lnTo>
                  <a:lnTo>
                    <a:pt x="895" y="2991"/>
                  </a:lnTo>
                  <a:lnTo>
                    <a:pt x="872" y="3001"/>
                  </a:lnTo>
                  <a:lnTo>
                    <a:pt x="850" y="3009"/>
                  </a:lnTo>
                  <a:lnTo>
                    <a:pt x="826" y="3017"/>
                  </a:lnTo>
                  <a:lnTo>
                    <a:pt x="802" y="3024"/>
                  </a:lnTo>
                  <a:lnTo>
                    <a:pt x="777" y="3029"/>
                  </a:lnTo>
                  <a:lnTo>
                    <a:pt x="750" y="3032"/>
                  </a:lnTo>
                  <a:lnTo>
                    <a:pt x="722" y="3035"/>
                  </a:lnTo>
                  <a:lnTo>
                    <a:pt x="694" y="3036"/>
                  </a:lnTo>
                  <a:lnTo>
                    <a:pt x="694" y="3036"/>
                  </a:lnTo>
                  <a:lnTo>
                    <a:pt x="668" y="3035"/>
                  </a:lnTo>
                  <a:lnTo>
                    <a:pt x="642" y="3032"/>
                  </a:lnTo>
                  <a:lnTo>
                    <a:pt x="617" y="3028"/>
                  </a:lnTo>
                  <a:lnTo>
                    <a:pt x="590" y="3022"/>
                  </a:lnTo>
                  <a:lnTo>
                    <a:pt x="565" y="3015"/>
                  </a:lnTo>
                  <a:lnTo>
                    <a:pt x="540" y="3008"/>
                  </a:lnTo>
                  <a:lnTo>
                    <a:pt x="516" y="2999"/>
                  </a:lnTo>
                  <a:lnTo>
                    <a:pt x="492" y="2989"/>
                  </a:lnTo>
                  <a:lnTo>
                    <a:pt x="467" y="2979"/>
                  </a:lnTo>
                  <a:lnTo>
                    <a:pt x="443" y="2968"/>
                  </a:lnTo>
                  <a:lnTo>
                    <a:pt x="397" y="2945"/>
                  </a:lnTo>
                  <a:lnTo>
                    <a:pt x="310" y="2900"/>
                  </a:lnTo>
                  <a:lnTo>
                    <a:pt x="271" y="2879"/>
                  </a:lnTo>
                  <a:lnTo>
                    <a:pt x="252" y="2870"/>
                  </a:lnTo>
                  <a:lnTo>
                    <a:pt x="234" y="2862"/>
                  </a:lnTo>
                  <a:lnTo>
                    <a:pt x="216" y="2855"/>
                  </a:lnTo>
                  <a:lnTo>
                    <a:pt x="198" y="2849"/>
                  </a:lnTo>
                  <a:lnTo>
                    <a:pt x="182" y="2845"/>
                  </a:lnTo>
                  <a:lnTo>
                    <a:pt x="167" y="2842"/>
                  </a:lnTo>
                  <a:lnTo>
                    <a:pt x="152" y="2841"/>
                  </a:lnTo>
                  <a:lnTo>
                    <a:pt x="138" y="2842"/>
                  </a:lnTo>
                  <a:lnTo>
                    <a:pt x="126" y="2845"/>
                  </a:lnTo>
                  <a:lnTo>
                    <a:pt x="119" y="2847"/>
                  </a:lnTo>
                  <a:lnTo>
                    <a:pt x="114" y="2850"/>
                  </a:lnTo>
                  <a:lnTo>
                    <a:pt x="108" y="2853"/>
                  </a:lnTo>
                  <a:lnTo>
                    <a:pt x="102" y="2857"/>
                  </a:lnTo>
                  <a:lnTo>
                    <a:pt x="97" y="2862"/>
                  </a:lnTo>
                  <a:lnTo>
                    <a:pt x="92" y="2867"/>
                  </a:lnTo>
                  <a:lnTo>
                    <a:pt x="88" y="2873"/>
                  </a:lnTo>
                  <a:lnTo>
                    <a:pt x="83" y="2879"/>
                  </a:lnTo>
                  <a:lnTo>
                    <a:pt x="74" y="2896"/>
                  </a:lnTo>
                  <a:lnTo>
                    <a:pt x="74" y="2896"/>
                  </a:lnTo>
                  <a:lnTo>
                    <a:pt x="70" y="2905"/>
                  </a:lnTo>
                  <a:lnTo>
                    <a:pt x="67" y="2917"/>
                  </a:lnTo>
                  <a:lnTo>
                    <a:pt x="64" y="2932"/>
                  </a:lnTo>
                  <a:lnTo>
                    <a:pt x="61" y="2949"/>
                  </a:lnTo>
                  <a:lnTo>
                    <a:pt x="55" y="2990"/>
                  </a:lnTo>
                  <a:lnTo>
                    <a:pt x="51" y="3041"/>
                  </a:lnTo>
                  <a:lnTo>
                    <a:pt x="47" y="3099"/>
                  </a:lnTo>
                  <a:lnTo>
                    <a:pt x="44" y="3165"/>
                  </a:lnTo>
                  <a:lnTo>
                    <a:pt x="42" y="3236"/>
                  </a:lnTo>
                  <a:lnTo>
                    <a:pt x="40" y="3314"/>
                  </a:lnTo>
                  <a:lnTo>
                    <a:pt x="40" y="3314"/>
                  </a:lnTo>
                  <a:close/>
                </a:path>
              </a:pathLst>
            </a:cu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8" name="Freeform: Shape 29"/>
            <p:cNvSpPr/>
            <p:nvPr/>
          </p:nvSpPr>
          <p:spPr bwMode="auto">
            <a:xfrm>
              <a:off x="3989185" y="2776819"/>
              <a:ext cx="1139132" cy="618207"/>
            </a:xfrm>
            <a:custGeom>
              <a:avLst/>
              <a:gdLst>
                <a:gd name="T0" fmla="*/ 2287 w 5448"/>
                <a:gd name="T1" fmla="*/ 2893 h 2957"/>
                <a:gd name="T2" fmla="*/ 2576 w 5448"/>
                <a:gd name="T3" fmla="*/ 2850 h 2957"/>
                <a:gd name="T4" fmla="*/ 2604 w 5448"/>
                <a:gd name="T5" fmla="*/ 2755 h 2957"/>
                <a:gd name="T6" fmla="*/ 2450 w 5448"/>
                <a:gd name="T7" fmla="*/ 2420 h 2957"/>
                <a:gd name="T8" fmla="*/ 2421 w 5448"/>
                <a:gd name="T9" fmla="*/ 2160 h 2957"/>
                <a:gd name="T10" fmla="*/ 2538 w 5448"/>
                <a:gd name="T11" fmla="*/ 1931 h 2957"/>
                <a:gd name="T12" fmla="*/ 2751 w 5448"/>
                <a:gd name="T13" fmla="*/ 1815 h 2957"/>
                <a:gd name="T14" fmla="*/ 3001 w 5448"/>
                <a:gd name="T15" fmla="*/ 1807 h 2957"/>
                <a:gd name="T16" fmla="*/ 3233 w 5448"/>
                <a:gd name="T17" fmla="*/ 1899 h 2957"/>
                <a:gd name="T18" fmla="*/ 3388 w 5448"/>
                <a:gd name="T19" fmla="*/ 2088 h 2957"/>
                <a:gd name="T20" fmla="*/ 3416 w 5448"/>
                <a:gd name="T21" fmla="*/ 2343 h 2957"/>
                <a:gd name="T22" fmla="*/ 3314 w 5448"/>
                <a:gd name="T23" fmla="*/ 2586 h 2957"/>
                <a:gd name="T24" fmla="*/ 3189 w 5448"/>
                <a:gd name="T25" fmla="*/ 2790 h 2957"/>
                <a:gd name="T26" fmla="*/ 3237 w 5448"/>
                <a:gd name="T27" fmla="*/ 2875 h 2957"/>
                <a:gd name="T28" fmla="*/ 3590 w 5448"/>
                <a:gd name="T29" fmla="*/ 2948 h 2957"/>
                <a:gd name="T30" fmla="*/ 4349 w 5448"/>
                <a:gd name="T31" fmla="*/ 2836 h 2957"/>
                <a:gd name="T32" fmla="*/ 4369 w 5448"/>
                <a:gd name="T33" fmla="*/ 1851 h 2957"/>
                <a:gd name="T34" fmla="*/ 4422 w 5448"/>
                <a:gd name="T35" fmla="*/ 1722 h 2957"/>
                <a:gd name="T36" fmla="*/ 4536 w 5448"/>
                <a:gd name="T37" fmla="*/ 1695 h 2957"/>
                <a:gd name="T38" fmla="*/ 4852 w 5448"/>
                <a:gd name="T39" fmla="*/ 1838 h 2957"/>
                <a:gd name="T40" fmla="*/ 5105 w 5448"/>
                <a:gd name="T41" fmla="*/ 1883 h 2957"/>
                <a:gd name="T42" fmla="*/ 5318 w 5448"/>
                <a:gd name="T43" fmla="*/ 1786 h 2957"/>
                <a:gd name="T44" fmla="*/ 5429 w 5448"/>
                <a:gd name="T45" fmla="*/ 1600 h 2957"/>
                <a:gd name="T46" fmla="*/ 5442 w 5448"/>
                <a:gd name="T47" fmla="*/ 1375 h 2957"/>
                <a:gd name="T48" fmla="*/ 5366 w 5448"/>
                <a:gd name="T49" fmla="*/ 1163 h 2957"/>
                <a:gd name="T50" fmla="*/ 5205 w 5448"/>
                <a:gd name="T51" fmla="*/ 1015 h 2957"/>
                <a:gd name="T52" fmla="*/ 4980 w 5448"/>
                <a:gd name="T53" fmla="*/ 979 h 2957"/>
                <a:gd name="T54" fmla="*/ 4755 w 5448"/>
                <a:gd name="T55" fmla="*/ 1061 h 2957"/>
                <a:gd name="T56" fmla="*/ 4524 w 5448"/>
                <a:gd name="T57" fmla="*/ 1205 h 2957"/>
                <a:gd name="T58" fmla="*/ 4419 w 5448"/>
                <a:gd name="T59" fmla="*/ 1186 h 2957"/>
                <a:gd name="T60" fmla="*/ 4334 w 5448"/>
                <a:gd name="T61" fmla="*/ 985 h 2957"/>
                <a:gd name="T62" fmla="*/ 4314 w 5448"/>
                <a:gd name="T63" fmla="*/ 346 h 2957"/>
                <a:gd name="T64" fmla="*/ 3570 w 5448"/>
                <a:gd name="T65" fmla="*/ 4 h 2957"/>
                <a:gd name="T66" fmla="*/ 3202 w 5448"/>
                <a:gd name="T67" fmla="*/ 68 h 2957"/>
                <a:gd name="T68" fmla="*/ 3186 w 5448"/>
                <a:gd name="T69" fmla="*/ 150 h 2957"/>
                <a:gd name="T70" fmla="*/ 3307 w 5448"/>
                <a:gd name="T71" fmla="*/ 499 h 2957"/>
                <a:gd name="T72" fmla="*/ 3293 w 5448"/>
                <a:gd name="T73" fmla="*/ 778 h 2957"/>
                <a:gd name="T74" fmla="*/ 3141 w 5448"/>
                <a:gd name="T75" fmla="*/ 956 h 2957"/>
                <a:gd name="T76" fmla="*/ 2907 w 5448"/>
                <a:gd name="T77" fmla="*/ 1046 h 2957"/>
                <a:gd name="T78" fmla="*/ 2685 w 5448"/>
                <a:gd name="T79" fmla="*/ 1051 h 2957"/>
                <a:gd name="T80" fmla="*/ 2500 w 5448"/>
                <a:gd name="T81" fmla="*/ 987 h 2957"/>
                <a:gd name="T82" fmla="*/ 2386 w 5448"/>
                <a:gd name="T83" fmla="*/ 866 h 2957"/>
                <a:gd name="T84" fmla="*/ 2339 w 5448"/>
                <a:gd name="T85" fmla="*/ 568 h 2957"/>
                <a:gd name="T86" fmla="*/ 2466 w 5448"/>
                <a:gd name="T87" fmla="*/ 217 h 2957"/>
                <a:gd name="T88" fmla="*/ 2467 w 5448"/>
                <a:gd name="T89" fmla="*/ 79 h 2957"/>
                <a:gd name="T90" fmla="*/ 2301 w 5448"/>
                <a:gd name="T91" fmla="*/ 18 h 2957"/>
                <a:gd name="T92" fmla="*/ 1415 w 5448"/>
                <a:gd name="T93" fmla="*/ 347 h 2957"/>
                <a:gd name="T94" fmla="*/ 1396 w 5448"/>
                <a:gd name="T95" fmla="*/ 1101 h 2957"/>
                <a:gd name="T96" fmla="*/ 1339 w 5448"/>
                <a:gd name="T97" fmla="*/ 1236 h 2957"/>
                <a:gd name="T98" fmla="*/ 1238 w 5448"/>
                <a:gd name="T99" fmla="*/ 1241 h 2957"/>
                <a:gd name="T100" fmla="*/ 843 w 5448"/>
                <a:gd name="T101" fmla="*/ 998 h 2957"/>
                <a:gd name="T102" fmla="*/ 549 w 5448"/>
                <a:gd name="T103" fmla="*/ 901 h 2957"/>
                <a:gd name="T104" fmla="*/ 295 w 5448"/>
                <a:gd name="T105" fmla="*/ 929 h 2957"/>
                <a:gd name="T106" fmla="*/ 81 w 5448"/>
                <a:gd name="T107" fmla="*/ 1087 h 2957"/>
                <a:gd name="T108" fmla="*/ 2 w 5448"/>
                <a:gd name="T109" fmla="*/ 1324 h 2957"/>
                <a:gd name="T110" fmla="*/ 43 w 5448"/>
                <a:gd name="T111" fmla="*/ 1581 h 2957"/>
                <a:gd name="T112" fmla="*/ 188 w 5448"/>
                <a:gd name="T113" fmla="*/ 1800 h 2957"/>
                <a:gd name="T114" fmla="*/ 426 w 5448"/>
                <a:gd name="T115" fmla="*/ 1918 h 2957"/>
                <a:gd name="T116" fmla="*/ 701 w 5448"/>
                <a:gd name="T117" fmla="*/ 1898 h 2957"/>
                <a:gd name="T118" fmla="*/ 1194 w 5448"/>
                <a:gd name="T119" fmla="*/ 1778 h 2957"/>
                <a:gd name="T120" fmla="*/ 1352 w 5448"/>
                <a:gd name="T121" fmla="*/ 1832 h 2957"/>
                <a:gd name="T122" fmla="*/ 1410 w 5448"/>
                <a:gd name="T123" fmla="*/ 1956 h 2957"/>
                <a:gd name="T124" fmla="*/ 1428 w 5448"/>
                <a:gd name="T125" fmla="*/ 2738 h 2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48" h="2957">
                  <a:moveTo>
                    <a:pt x="1428" y="2738"/>
                  </a:moveTo>
                  <a:lnTo>
                    <a:pt x="1428" y="2738"/>
                  </a:lnTo>
                  <a:lnTo>
                    <a:pt x="1426" y="2895"/>
                  </a:lnTo>
                  <a:lnTo>
                    <a:pt x="1426" y="2895"/>
                  </a:lnTo>
                  <a:lnTo>
                    <a:pt x="1531" y="2896"/>
                  </a:lnTo>
                  <a:lnTo>
                    <a:pt x="1677" y="2898"/>
                  </a:lnTo>
                  <a:lnTo>
                    <a:pt x="1847" y="2899"/>
                  </a:lnTo>
                  <a:lnTo>
                    <a:pt x="2029" y="2899"/>
                  </a:lnTo>
                  <a:lnTo>
                    <a:pt x="2119" y="2898"/>
                  </a:lnTo>
                  <a:lnTo>
                    <a:pt x="2206" y="2896"/>
                  </a:lnTo>
                  <a:lnTo>
                    <a:pt x="2287" y="2893"/>
                  </a:lnTo>
                  <a:lnTo>
                    <a:pt x="2362" y="2889"/>
                  </a:lnTo>
                  <a:lnTo>
                    <a:pt x="2428" y="2885"/>
                  </a:lnTo>
                  <a:lnTo>
                    <a:pt x="2457" y="2882"/>
                  </a:lnTo>
                  <a:lnTo>
                    <a:pt x="2483" y="2879"/>
                  </a:lnTo>
                  <a:lnTo>
                    <a:pt x="2506" y="2876"/>
                  </a:lnTo>
                  <a:lnTo>
                    <a:pt x="2526" y="2872"/>
                  </a:lnTo>
                  <a:lnTo>
                    <a:pt x="2542" y="2868"/>
                  </a:lnTo>
                  <a:lnTo>
                    <a:pt x="2554" y="2863"/>
                  </a:lnTo>
                  <a:lnTo>
                    <a:pt x="2554" y="2863"/>
                  </a:lnTo>
                  <a:lnTo>
                    <a:pt x="2570" y="2854"/>
                  </a:lnTo>
                  <a:lnTo>
                    <a:pt x="2576" y="2850"/>
                  </a:lnTo>
                  <a:lnTo>
                    <a:pt x="2582" y="2845"/>
                  </a:lnTo>
                  <a:lnTo>
                    <a:pt x="2587" y="2840"/>
                  </a:lnTo>
                  <a:lnTo>
                    <a:pt x="2592" y="2835"/>
                  </a:lnTo>
                  <a:lnTo>
                    <a:pt x="2596" y="2829"/>
                  </a:lnTo>
                  <a:lnTo>
                    <a:pt x="2599" y="2824"/>
                  </a:lnTo>
                  <a:lnTo>
                    <a:pt x="2602" y="2818"/>
                  </a:lnTo>
                  <a:lnTo>
                    <a:pt x="2604" y="2812"/>
                  </a:lnTo>
                  <a:lnTo>
                    <a:pt x="2607" y="2799"/>
                  </a:lnTo>
                  <a:lnTo>
                    <a:pt x="2608" y="2785"/>
                  </a:lnTo>
                  <a:lnTo>
                    <a:pt x="2607" y="2770"/>
                  </a:lnTo>
                  <a:lnTo>
                    <a:pt x="2604" y="2755"/>
                  </a:lnTo>
                  <a:lnTo>
                    <a:pt x="2600" y="2738"/>
                  </a:lnTo>
                  <a:lnTo>
                    <a:pt x="2594" y="2720"/>
                  </a:lnTo>
                  <a:lnTo>
                    <a:pt x="2587" y="2703"/>
                  </a:lnTo>
                  <a:lnTo>
                    <a:pt x="2579" y="2684"/>
                  </a:lnTo>
                  <a:lnTo>
                    <a:pt x="2570" y="2665"/>
                  </a:lnTo>
                  <a:lnTo>
                    <a:pt x="2549" y="2625"/>
                  </a:lnTo>
                  <a:lnTo>
                    <a:pt x="2503" y="2538"/>
                  </a:lnTo>
                  <a:lnTo>
                    <a:pt x="2480" y="2492"/>
                  </a:lnTo>
                  <a:lnTo>
                    <a:pt x="2469" y="2469"/>
                  </a:lnTo>
                  <a:lnTo>
                    <a:pt x="2459" y="2444"/>
                  </a:lnTo>
                  <a:lnTo>
                    <a:pt x="2450" y="2420"/>
                  </a:lnTo>
                  <a:lnTo>
                    <a:pt x="2441" y="2395"/>
                  </a:lnTo>
                  <a:lnTo>
                    <a:pt x="2433" y="2371"/>
                  </a:lnTo>
                  <a:lnTo>
                    <a:pt x="2425" y="2346"/>
                  </a:lnTo>
                  <a:lnTo>
                    <a:pt x="2420" y="2320"/>
                  </a:lnTo>
                  <a:lnTo>
                    <a:pt x="2416" y="2295"/>
                  </a:lnTo>
                  <a:lnTo>
                    <a:pt x="2414" y="2269"/>
                  </a:lnTo>
                  <a:lnTo>
                    <a:pt x="2414" y="2244"/>
                  </a:lnTo>
                  <a:lnTo>
                    <a:pt x="2414" y="2244"/>
                  </a:lnTo>
                  <a:lnTo>
                    <a:pt x="2415" y="2215"/>
                  </a:lnTo>
                  <a:lnTo>
                    <a:pt x="2417" y="2187"/>
                  </a:lnTo>
                  <a:lnTo>
                    <a:pt x="2421" y="2160"/>
                  </a:lnTo>
                  <a:lnTo>
                    <a:pt x="2427" y="2134"/>
                  </a:lnTo>
                  <a:lnTo>
                    <a:pt x="2434" y="2110"/>
                  </a:lnTo>
                  <a:lnTo>
                    <a:pt x="2441" y="2086"/>
                  </a:lnTo>
                  <a:lnTo>
                    <a:pt x="2450" y="2063"/>
                  </a:lnTo>
                  <a:lnTo>
                    <a:pt x="2459" y="2041"/>
                  </a:lnTo>
                  <a:lnTo>
                    <a:pt x="2470" y="2020"/>
                  </a:lnTo>
                  <a:lnTo>
                    <a:pt x="2482" y="2000"/>
                  </a:lnTo>
                  <a:lnTo>
                    <a:pt x="2495" y="1981"/>
                  </a:lnTo>
                  <a:lnTo>
                    <a:pt x="2508" y="1964"/>
                  </a:lnTo>
                  <a:lnTo>
                    <a:pt x="2523" y="1947"/>
                  </a:lnTo>
                  <a:lnTo>
                    <a:pt x="2538" y="1931"/>
                  </a:lnTo>
                  <a:lnTo>
                    <a:pt x="2554" y="1915"/>
                  </a:lnTo>
                  <a:lnTo>
                    <a:pt x="2572" y="1901"/>
                  </a:lnTo>
                  <a:lnTo>
                    <a:pt x="2589" y="1887"/>
                  </a:lnTo>
                  <a:lnTo>
                    <a:pt x="2608" y="1875"/>
                  </a:lnTo>
                  <a:lnTo>
                    <a:pt x="2626" y="1864"/>
                  </a:lnTo>
                  <a:lnTo>
                    <a:pt x="2646" y="1853"/>
                  </a:lnTo>
                  <a:lnTo>
                    <a:pt x="2666" y="1844"/>
                  </a:lnTo>
                  <a:lnTo>
                    <a:pt x="2686" y="1835"/>
                  </a:lnTo>
                  <a:lnTo>
                    <a:pt x="2708" y="1828"/>
                  </a:lnTo>
                  <a:lnTo>
                    <a:pt x="2729" y="1821"/>
                  </a:lnTo>
                  <a:lnTo>
                    <a:pt x="2751" y="1815"/>
                  </a:lnTo>
                  <a:lnTo>
                    <a:pt x="2772" y="1810"/>
                  </a:lnTo>
                  <a:lnTo>
                    <a:pt x="2795" y="1806"/>
                  </a:lnTo>
                  <a:lnTo>
                    <a:pt x="2817" y="1802"/>
                  </a:lnTo>
                  <a:lnTo>
                    <a:pt x="2841" y="1800"/>
                  </a:lnTo>
                  <a:lnTo>
                    <a:pt x="2863" y="1798"/>
                  </a:lnTo>
                  <a:lnTo>
                    <a:pt x="2886" y="1798"/>
                  </a:lnTo>
                  <a:lnTo>
                    <a:pt x="2909" y="1798"/>
                  </a:lnTo>
                  <a:lnTo>
                    <a:pt x="2932" y="1799"/>
                  </a:lnTo>
                  <a:lnTo>
                    <a:pt x="2955" y="1801"/>
                  </a:lnTo>
                  <a:lnTo>
                    <a:pt x="2979" y="1803"/>
                  </a:lnTo>
                  <a:lnTo>
                    <a:pt x="3001" y="1807"/>
                  </a:lnTo>
                  <a:lnTo>
                    <a:pt x="3024" y="1811"/>
                  </a:lnTo>
                  <a:lnTo>
                    <a:pt x="3046" y="1816"/>
                  </a:lnTo>
                  <a:lnTo>
                    <a:pt x="3068" y="1822"/>
                  </a:lnTo>
                  <a:lnTo>
                    <a:pt x="3090" y="1829"/>
                  </a:lnTo>
                  <a:lnTo>
                    <a:pt x="3112" y="1837"/>
                  </a:lnTo>
                  <a:lnTo>
                    <a:pt x="3134" y="1845"/>
                  </a:lnTo>
                  <a:lnTo>
                    <a:pt x="3154" y="1854"/>
                  </a:lnTo>
                  <a:lnTo>
                    <a:pt x="3174" y="1865"/>
                  </a:lnTo>
                  <a:lnTo>
                    <a:pt x="3194" y="1875"/>
                  </a:lnTo>
                  <a:lnTo>
                    <a:pt x="3213" y="1887"/>
                  </a:lnTo>
                  <a:lnTo>
                    <a:pt x="3233" y="1899"/>
                  </a:lnTo>
                  <a:lnTo>
                    <a:pt x="3251" y="1913"/>
                  </a:lnTo>
                  <a:lnTo>
                    <a:pt x="3268" y="1928"/>
                  </a:lnTo>
                  <a:lnTo>
                    <a:pt x="3285" y="1942"/>
                  </a:lnTo>
                  <a:lnTo>
                    <a:pt x="3301" y="1958"/>
                  </a:lnTo>
                  <a:lnTo>
                    <a:pt x="3316" y="1974"/>
                  </a:lnTo>
                  <a:lnTo>
                    <a:pt x="3330" y="1991"/>
                  </a:lnTo>
                  <a:lnTo>
                    <a:pt x="3343" y="2009"/>
                  </a:lnTo>
                  <a:lnTo>
                    <a:pt x="3356" y="2027"/>
                  </a:lnTo>
                  <a:lnTo>
                    <a:pt x="3368" y="2047"/>
                  </a:lnTo>
                  <a:lnTo>
                    <a:pt x="3379" y="2068"/>
                  </a:lnTo>
                  <a:lnTo>
                    <a:pt x="3388" y="2088"/>
                  </a:lnTo>
                  <a:lnTo>
                    <a:pt x="3396" y="2110"/>
                  </a:lnTo>
                  <a:lnTo>
                    <a:pt x="3403" y="2132"/>
                  </a:lnTo>
                  <a:lnTo>
                    <a:pt x="3409" y="2155"/>
                  </a:lnTo>
                  <a:lnTo>
                    <a:pt x="3414" y="2178"/>
                  </a:lnTo>
                  <a:lnTo>
                    <a:pt x="3417" y="2204"/>
                  </a:lnTo>
                  <a:lnTo>
                    <a:pt x="3420" y="2229"/>
                  </a:lnTo>
                  <a:lnTo>
                    <a:pt x="3420" y="2229"/>
                  </a:lnTo>
                  <a:lnTo>
                    <a:pt x="3421" y="2259"/>
                  </a:lnTo>
                  <a:lnTo>
                    <a:pt x="3420" y="2288"/>
                  </a:lnTo>
                  <a:lnTo>
                    <a:pt x="3418" y="2316"/>
                  </a:lnTo>
                  <a:lnTo>
                    <a:pt x="3416" y="2343"/>
                  </a:lnTo>
                  <a:lnTo>
                    <a:pt x="3411" y="2368"/>
                  </a:lnTo>
                  <a:lnTo>
                    <a:pt x="3406" y="2392"/>
                  </a:lnTo>
                  <a:lnTo>
                    <a:pt x="3400" y="2416"/>
                  </a:lnTo>
                  <a:lnTo>
                    <a:pt x="3393" y="2438"/>
                  </a:lnTo>
                  <a:lnTo>
                    <a:pt x="3385" y="2460"/>
                  </a:lnTo>
                  <a:lnTo>
                    <a:pt x="3376" y="2480"/>
                  </a:lnTo>
                  <a:lnTo>
                    <a:pt x="3367" y="2500"/>
                  </a:lnTo>
                  <a:lnTo>
                    <a:pt x="3357" y="2518"/>
                  </a:lnTo>
                  <a:lnTo>
                    <a:pt x="3346" y="2536"/>
                  </a:lnTo>
                  <a:lnTo>
                    <a:pt x="3336" y="2553"/>
                  </a:lnTo>
                  <a:lnTo>
                    <a:pt x="3314" y="2586"/>
                  </a:lnTo>
                  <a:lnTo>
                    <a:pt x="3292" y="2617"/>
                  </a:lnTo>
                  <a:lnTo>
                    <a:pt x="3270" y="2645"/>
                  </a:lnTo>
                  <a:lnTo>
                    <a:pt x="3250" y="2672"/>
                  </a:lnTo>
                  <a:lnTo>
                    <a:pt x="3231" y="2699"/>
                  </a:lnTo>
                  <a:lnTo>
                    <a:pt x="3222" y="2711"/>
                  </a:lnTo>
                  <a:lnTo>
                    <a:pt x="3214" y="2724"/>
                  </a:lnTo>
                  <a:lnTo>
                    <a:pt x="3207" y="2738"/>
                  </a:lnTo>
                  <a:lnTo>
                    <a:pt x="3201" y="2751"/>
                  </a:lnTo>
                  <a:lnTo>
                    <a:pt x="3196" y="2764"/>
                  </a:lnTo>
                  <a:lnTo>
                    <a:pt x="3192" y="2777"/>
                  </a:lnTo>
                  <a:lnTo>
                    <a:pt x="3189" y="2790"/>
                  </a:lnTo>
                  <a:lnTo>
                    <a:pt x="3188" y="2803"/>
                  </a:lnTo>
                  <a:lnTo>
                    <a:pt x="3188" y="2803"/>
                  </a:lnTo>
                  <a:lnTo>
                    <a:pt x="3188" y="2812"/>
                  </a:lnTo>
                  <a:lnTo>
                    <a:pt x="3189" y="2821"/>
                  </a:lnTo>
                  <a:lnTo>
                    <a:pt x="3192" y="2830"/>
                  </a:lnTo>
                  <a:lnTo>
                    <a:pt x="3196" y="2838"/>
                  </a:lnTo>
                  <a:lnTo>
                    <a:pt x="3202" y="2846"/>
                  </a:lnTo>
                  <a:lnTo>
                    <a:pt x="3208" y="2853"/>
                  </a:lnTo>
                  <a:lnTo>
                    <a:pt x="3216" y="2861"/>
                  </a:lnTo>
                  <a:lnTo>
                    <a:pt x="3225" y="2868"/>
                  </a:lnTo>
                  <a:lnTo>
                    <a:pt x="3237" y="2875"/>
                  </a:lnTo>
                  <a:lnTo>
                    <a:pt x="3248" y="2881"/>
                  </a:lnTo>
                  <a:lnTo>
                    <a:pt x="3260" y="2887"/>
                  </a:lnTo>
                  <a:lnTo>
                    <a:pt x="3273" y="2892"/>
                  </a:lnTo>
                  <a:lnTo>
                    <a:pt x="3303" y="2903"/>
                  </a:lnTo>
                  <a:lnTo>
                    <a:pt x="3335" y="2912"/>
                  </a:lnTo>
                  <a:lnTo>
                    <a:pt x="3373" y="2920"/>
                  </a:lnTo>
                  <a:lnTo>
                    <a:pt x="3411" y="2927"/>
                  </a:lnTo>
                  <a:lnTo>
                    <a:pt x="3453" y="2934"/>
                  </a:lnTo>
                  <a:lnTo>
                    <a:pt x="3496" y="2939"/>
                  </a:lnTo>
                  <a:lnTo>
                    <a:pt x="3543" y="2944"/>
                  </a:lnTo>
                  <a:lnTo>
                    <a:pt x="3590" y="2948"/>
                  </a:lnTo>
                  <a:lnTo>
                    <a:pt x="3640" y="2951"/>
                  </a:lnTo>
                  <a:lnTo>
                    <a:pt x="3689" y="2953"/>
                  </a:lnTo>
                  <a:lnTo>
                    <a:pt x="3790" y="2956"/>
                  </a:lnTo>
                  <a:lnTo>
                    <a:pt x="3890" y="2957"/>
                  </a:lnTo>
                  <a:lnTo>
                    <a:pt x="3989" y="2957"/>
                  </a:lnTo>
                  <a:lnTo>
                    <a:pt x="4082" y="2955"/>
                  </a:lnTo>
                  <a:lnTo>
                    <a:pt x="4168" y="2953"/>
                  </a:lnTo>
                  <a:lnTo>
                    <a:pt x="4242" y="2951"/>
                  </a:lnTo>
                  <a:lnTo>
                    <a:pt x="4351" y="2947"/>
                  </a:lnTo>
                  <a:lnTo>
                    <a:pt x="4351" y="2947"/>
                  </a:lnTo>
                  <a:lnTo>
                    <a:pt x="4349" y="2836"/>
                  </a:lnTo>
                  <a:lnTo>
                    <a:pt x="4347" y="2685"/>
                  </a:lnTo>
                  <a:lnTo>
                    <a:pt x="4346" y="2509"/>
                  </a:lnTo>
                  <a:lnTo>
                    <a:pt x="4346" y="2415"/>
                  </a:lnTo>
                  <a:lnTo>
                    <a:pt x="4346" y="2321"/>
                  </a:lnTo>
                  <a:lnTo>
                    <a:pt x="4348" y="2229"/>
                  </a:lnTo>
                  <a:lnTo>
                    <a:pt x="4350" y="2139"/>
                  </a:lnTo>
                  <a:lnTo>
                    <a:pt x="4353" y="2054"/>
                  </a:lnTo>
                  <a:lnTo>
                    <a:pt x="4357" y="1978"/>
                  </a:lnTo>
                  <a:lnTo>
                    <a:pt x="4362" y="1908"/>
                  </a:lnTo>
                  <a:lnTo>
                    <a:pt x="4365" y="1878"/>
                  </a:lnTo>
                  <a:lnTo>
                    <a:pt x="4369" y="1851"/>
                  </a:lnTo>
                  <a:lnTo>
                    <a:pt x="4373" y="1827"/>
                  </a:lnTo>
                  <a:lnTo>
                    <a:pt x="4377" y="1806"/>
                  </a:lnTo>
                  <a:lnTo>
                    <a:pt x="4381" y="1788"/>
                  </a:lnTo>
                  <a:lnTo>
                    <a:pt x="4386" y="1775"/>
                  </a:lnTo>
                  <a:lnTo>
                    <a:pt x="4386" y="1775"/>
                  </a:lnTo>
                  <a:lnTo>
                    <a:pt x="4392" y="1764"/>
                  </a:lnTo>
                  <a:lnTo>
                    <a:pt x="4397" y="1754"/>
                  </a:lnTo>
                  <a:lnTo>
                    <a:pt x="4403" y="1744"/>
                  </a:lnTo>
                  <a:lnTo>
                    <a:pt x="4409" y="1736"/>
                  </a:lnTo>
                  <a:lnTo>
                    <a:pt x="4416" y="1728"/>
                  </a:lnTo>
                  <a:lnTo>
                    <a:pt x="4422" y="1722"/>
                  </a:lnTo>
                  <a:lnTo>
                    <a:pt x="4429" y="1716"/>
                  </a:lnTo>
                  <a:lnTo>
                    <a:pt x="4437" y="1710"/>
                  </a:lnTo>
                  <a:lnTo>
                    <a:pt x="4444" y="1706"/>
                  </a:lnTo>
                  <a:lnTo>
                    <a:pt x="4452" y="1702"/>
                  </a:lnTo>
                  <a:lnTo>
                    <a:pt x="4459" y="1698"/>
                  </a:lnTo>
                  <a:lnTo>
                    <a:pt x="4467" y="1696"/>
                  </a:lnTo>
                  <a:lnTo>
                    <a:pt x="4475" y="1694"/>
                  </a:lnTo>
                  <a:lnTo>
                    <a:pt x="4483" y="1692"/>
                  </a:lnTo>
                  <a:lnTo>
                    <a:pt x="4500" y="1691"/>
                  </a:lnTo>
                  <a:lnTo>
                    <a:pt x="4518" y="1692"/>
                  </a:lnTo>
                  <a:lnTo>
                    <a:pt x="4536" y="1695"/>
                  </a:lnTo>
                  <a:lnTo>
                    <a:pt x="4556" y="1699"/>
                  </a:lnTo>
                  <a:lnTo>
                    <a:pt x="4576" y="1705"/>
                  </a:lnTo>
                  <a:lnTo>
                    <a:pt x="4597" y="1713"/>
                  </a:lnTo>
                  <a:lnTo>
                    <a:pt x="4618" y="1722"/>
                  </a:lnTo>
                  <a:lnTo>
                    <a:pt x="4639" y="1731"/>
                  </a:lnTo>
                  <a:lnTo>
                    <a:pt x="4661" y="1742"/>
                  </a:lnTo>
                  <a:lnTo>
                    <a:pt x="4707" y="1765"/>
                  </a:lnTo>
                  <a:lnTo>
                    <a:pt x="4754" y="1791"/>
                  </a:lnTo>
                  <a:lnTo>
                    <a:pt x="4802" y="1815"/>
                  </a:lnTo>
                  <a:lnTo>
                    <a:pt x="4826" y="1827"/>
                  </a:lnTo>
                  <a:lnTo>
                    <a:pt x="4852" y="1838"/>
                  </a:lnTo>
                  <a:lnTo>
                    <a:pt x="4877" y="1849"/>
                  </a:lnTo>
                  <a:lnTo>
                    <a:pt x="4902" y="1858"/>
                  </a:lnTo>
                  <a:lnTo>
                    <a:pt x="4927" y="1867"/>
                  </a:lnTo>
                  <a:lnTo>
                    <a:pt x="4952" y="1874"/>
                  </a:lnTo>
                  <a:lnTo>
                    <a:pt x="4978" y="1880"/>
                  </a:lnTo>
                  <a:lnTo>
                    <a:pt x="5004" y="1884"/>
                  </a:lnTo>
                  <a:lnTo>
                    <a:pt x="5029" y="1886"/>
                  </a:lnTo>
                  <a:lnTo>
                    <a:pt x="5054" y="1887"/>
                  </a:lnTo>
                  <a:lnTo>
                    <a:pt x="5054" y="1887"/>
                  </a:lnTo>
                  <a:lnTo>
                    <a:pt x="5079" y="1885"/>
                  </a:lnTo>
                  <a:lnTo>
                    <a:pt x="5105" y="1883"/>
                  </a:lnTo>
                  <a:lnTo>
                    <a:pt x="5129" y="1879"/>
                  </a:lnTo>
                  <a:lnTo>
                    <a:pt x="5151" y="1874"/>
                  </a:lnTo>
                  <a:lnTo>
                    <a:pt x="5173" y="1868"/>
                  </a:lnTo>
                  <a:lnTo>
                    <a:pt x="5194" y="1862"/>
                  </a:lnTo>
                  <a:lnTo>
                    <a:pt x="5214" y="1854"/>
                  </a:lnTo>
                  <a:lnTo>
                    <a:pt x="5234" y="1845"/>
                  </a:lnTo>
                  <a:lnTo>
                    <a:pt x="5253" y="1835"/>
                  </a:lnTo>
                  <a:lnTo>
                    <a:pt x="5270" y="1824"/>
                  </a:lnTo>
                  <a:lnTo>
                    <a:pt x="5287" y="1813"/>
                  </a:lnTo>
                  <a:lnTo>
                    <a:pt x="5303" y="1800"/>
                  </a:lnTo>
                  <a:lnTo>
                    <a:pt x="5318" y="1786"/>
                  </a:lnTo>
                  <a:lnTo>
                    <a:pt x="5332" y="1772"/>
                  </a:lnTo>
                  <a:lnTo>
                    <a:pt x="5345" y="1758"/>
                  </a:lnTo>
                  <a:lnTo>
                    <a:pt x="5358" y="1742"/>
                  </a:lnTo>
                  <a:lnTo>
                    <a:pt x="5369" y="1727"/>
                  </a:lnTo>
                  <a:lnTo>
                    <a:pt x="5381" y="1710"/>
                  </a:lnTo>
                  <a:lnTo>
                    <a:pt x="5391" y="1693"/>
                  </a:lnTo>
                  <a:lnTo>
                    <a:pt x="5400" y="1676"/>
                  </a:lnTo>
                  <a:lnTo>
                    <a:pt x="5408" y="1658"/>
                  </a:lnTo>
                  <a:lnTo>
                    <a:pt x="5416" y="1638"/>
                  </a:lnTo>
                  <a:lnTo>
                    <a:pt x="5423" y="1619"/>
                  </a:lnTo>
                  <a:lnTo>
                    <a:pt x="5429" y="1600"/>
                  </a:lnTo>
                  <a:lnTo>
                    <a:pt x="5434" y="1581"/>
                  </a:lnTo>
                  <a:lnTo>
                    <a:pt x="5438" y="1561"/>
                  </a:lnTo>
                  <a:lnTo>
                    <a:pt x="5442" y="1541"/>
                  </a:lnTo>
                  <a:lnTo>
                    <a:pt x="5444" y="1520"/>
                  </a:lnTo>
                  <a:lnTo>
                    <a:pt x="5446" y="1499"/>
                  </a:lnTo>
                  <a:lnTo>
                    <a:pt x="5448" y="1479"/>
                  </a:lnTo>
                  <a:lnTo>
                    <a:pt x="5448" y="1458"/>
                  </a:lnTo>
                  <a:lnTo>
                    <a:pt x="5448" y="1438"/>
                  </a:lnTo>
                  <a:lnTo>
                    <a:pt x="5447" y="1417"/>
                  </a:lnTo>
                  <a:lnTo>
                    <a:pt x="5445" y="1396"/>
                  </a:lnTo>
                  <a:lnTo>
                    <a:pt x="5442" y="1375"/>
                  </a:lnTo>
                  <a:lnTo>
                    <a:pt x="5439" y="1354"/>
                  </a:lnTo>
                  <a:lnTo>
                    <a:pt x="5435" y="1334"/>
                  </a:lnTo>
                  <a:lnTo>
                    <a:pt x="5430" y="1314"/>
                  </a:lnTo>
                  <a:lnTo>
                    <a:pt x="5425" y="1294"/>
                  </a:lnTo>
                  <a:lnTo>
                    <a:pt x="5419" y="1274"/>
                  </a:lnTo>
                  <a:lnTo>
                    <a:pt x="5412" y="1255"/>
                  </a:lnTo>
                  <a:lnTo>
                    <a:pt x="5404" y="1235"/>
                  </a:lnTo>
                  <a:lnTo>
                    <a:pt x="5396" y="1216"/>
                  </a:lnTo>
                  <a:lnTo>
                    <a:pt x="5387" y="1198"/>
                  </a:lnTo>
                  <a:lnTo>
                    <a:pt x="5377" y="1180"/>
                  </a:lnTo>
                  <a:lnTo>
                    <a:pt x="5366" y="1163"/>
                  </a:lnTo>
                  <a:lnTo>
                    <a:pt x="5354" y="1146"/>
                  </a:lnTo>
                  <a:lnTo>
                    <a:pt x="5343" y="1130"/>
                  </a:lnTo>
                  <a:lnTo>
                    <a:pt x="5330" y="1114"/>
                  </a:lnTo>
                  <a:lnTo>
                    <a:pt x="5317" y="1099"/>
                  </a:lnTo>
                  <a:lnTo>
                    <a:pt x="5303" y="1084"/>
                  </a:lnTo>
                  <a:lnTo>
                    <a:pt x="5289" y="1071"/>
                  </a:lnTo>
                  <a:lnTo>
                    <a:pt x="5273" y="1058"/>
                  </a:lnTo>
                  <a:lnTo>
                    <a:pt x="5258" y="1046"/>
                  </a:lnTo>
                  <a:lnTo>
                    <a:pt x="5241" y="1035"/>
                  </a:lnTo>
                  <a:lnTo>
                    <a:pt x="5223" y="1025"/>
                  </a:lnTo>
                  <a:lnTo>
                    <a:pt x="5205" y="1015"/>
                  </a:lnTo>
                  <a:lnTo>
                    <a:pt x="5187" y="1007"/>
                  </a:lnTo>
                  <a:lnTo>
                    <a:pt x="5168" y="1000"/>
                  </a:lnTo>
                  <a:lnTo>
                    <a:pt x="5148" y="993"/>
                  </a:lnTo>
                  <a:lnTo>
                    <a:pt x="5128" y="988"/>
                  </a:lnTo>
                  <a:lnTo>
                    <a:pt x="5107" y="983"/>
                  </a:lnTo>
                  <a:lnTo>
                    <a:pt x="5084" y="980"/>
                  </a:lnTo>
                  <a:lnTo>
                    <a:pt x="5062" y="978"/>
                  </a:lnTo>
                  <a:lnTo>
                    <a:pt x="5062" y="978"/>
                  </a:lnTo>
                  <a:lnTo>
                    <a:pt x="5033" y="977"/>
                  </a:lnTo>
                  <a:lnTo>
                    <a:pt x="5006" y="977"/>
                  </a:lnTo>
                  <a:lnTo>
                    <a:pt x="4980" y="979"/>
                  </a:lnTo>
                  <a:lnTo>
                    <a:pt x="4954" y="982"/>
                  </a:lnTo>
                  <a:lnTo>
                    <a:pt x="4930" y="987"/>
                  </a:lnTo>
                  <a:lnTo>
                    <a:pt x="4907" y="992"/>
                  </a:lnTo>
                  <a:lnTo>
                    <a:pt x="4885" y="998"/>
                  </a:lnTo>
                  <a:lnTo>
                    <a:pt x="4865" y="1005"/>
                  </a:lnTo>
                  <a:lnTo>
                    <a:pt x="4845" y="1013"/>
                  </a:lnTo>
                  <a:lnTo>
                    <a:pt x="4825" y="1022"/>
                  </a:lnTo>
                  <a:lnTo>
                    <a:pt x="4806" y="1031"/>
                  </a:lnTo>
                  <a:lnTo>
                    <a:pt x="4789" y="1041"/>
                  </a:lnTo>
                  <a:lnTo>
                    <a:pt x="4772" y="1051"/>
                  </a:lnTo>
                  <a:lnTo>
                    <a:pt x="4755" y="1061"/>
                  </a:lnTo>
                  <a:lnTo>
                    <a:pt x="4724" y="1083"/>
                  </a:lnTo>
                  <a:lnTo>
                    <a:pt x="4693" y="1105"/>
                  </a:lnTo>
                  <a:lnTo>
                    <a:pt x="4665" y="1127"/>
                  </a:lnTo>
                  <a:lnTo>
                    <a:pt x="4638" y="1148"/>
                  </a:lnTo>
                  <a:lnTo>
                    <a:pt x="4610" y="1167"/>
                  </a:lnTo>
                  <a:lnTo>
                    <a:pt x="4596" y="1175"/>
                  </a:lnTo>
                  <a:lnTo>
                    <a:pt x="4583" y="1183"/>
                  </a:lnTo>
                  <a:lnTo>
                    <a:pt x="4569" y="1190"/>
                  </a:lnTo>
                  <a:lnTo>
                    <a:pt x="4553" y="1196"/>
                  </a:lnTo>
                  <a:lnTo>
                    <a:pt x="4539" y="1201"/>
                  </a:lnTo>
                  <a:lnTo>
                    <a:pt x="4524" y="1205"/>
                  </a:lnTo>
                  <a:lnTo>
                    <a:pt x="4509" y="1208"/>
                  </a:lnTo>
                  <a:lnTo>
                    <a:pt x="4493" y="1210"/>
                  </a:lnTo>
                  <a:lnTo>
                    <a:pt x="4493" y="1210"/>
                  </a:lnTo>
                  <a:lnTo>
                    <a:pt x="4483" y="1210"/>
                  </a:lnTo>
                  <a:lnTo>
                    <a:pt x="4472" y="1209"/>
                  </a:lnTo>
                  <a:lnTo>
                    <a:pt x="4463" y="1207"/>
                  </a:lnTo>
                  <a:lnTo>
                    <a:pt x="4453" y="1205"/>
                  </a:lnTo>
                  <a:lnTo>
                    <a:pt x="4444" y="1201"/>
                  </a:lnTo>
                  <a:lnTo>
                    <a:pt x="4436" y="1197"/>
                  </a:lnTo>
                  <a:lnTo>
                    <a:pt x="4427" y="1192"/>
                  </a:lnTo>
                  <a:lnTo>
                    <a:pt x="4419" y="1186"/>
                  </a:lnTo>
                  <a:lnTo>
                    <a:pt x="4411" y="1179"/>
                  </a:lnTo>
                  <a:lnTo>
                    <a:pt x="4404" y="1172"/>
                  </a:lnTo>
                  <a:lnTo>
                    <a:pt x="4397" y="1163"/>
                  </a:lnTo>
                  <a:lnTo>
                    <a:pt x="4390" y="1154"/>
                  </a:lnTo>
                  <a:lnTo>
                    <a:pt x="4384" y="1144"/>
                  </a:lnTo>
                  <a:lnTo>
                    <a:pt x="4378" y="1133"/>
                  </a:lnTo>
                  <a:lnTo>
                    <a:pt x="4367" y="1108"/>
                  </a:lnTo>
                  <a:lnTo>
                    <a:pt x="4357" y="1082"/>
                  </a:lnTo>
                  <a:lnTo>
                    <a:pt x="4348" y="1052"/>
                  </a:lnTo>
                  <a:lnTo>
                    <a:pt x="4340" y="1021"/>
                  </a:lnTo>
                  <a:lnTo>
                    <a:pt x="4334" y="985"/>
                  </a:lnTo>
                  <a:lnTo>
                    <a:pt x="4328" y="948"/>
                  </a:lnTo>
                  <a:lnTo>
                    <a:pt x="4323" y="909"/>
                  </a:lnTo>
                  <a:lnTo>
                    <a:pt x="4319" y="868"/>
                  </a:lnTo>
                  <a:lnTo>
                    <a:pt x="4316" y="824"/>
                  </a:lnTo>
                  <a:lnTo>
                    <a:pt x="4316" y="824"/>
                  </a:lnTo>
                  <a:lnTo>
                    <a:pt x="4313" y="782"/>
                  </a:lnTo>
                  <a:lnTo>
                    <a:pt x="4312" y="739"/>
                  </a:lnTo>
                  <a:lnTo>
                    <a:pt x="4310" y="648"/>
                  </a:lnTo>
                  <a:lnTo>
                    <a:pt x="4310" y="551"/>
                  </a:lnTo>
                  <a:lnTo>
                    <a:pt x="4311" y="450"/>
                  </a:lnTo>
                  <a:lnTo>
                    <a:pt x="4314" y="346"/>
                  </a:lnTo>
                  <a:lnTo>
                    <a:pt x="4318" y="239"/>
                  </a:lnTo>
                  <a:lnTo>
                    <a:pt x="4327" y="18"/>
                  </a:lnTo>
                  <a:lnTo>
                    <a:pt x="4327" y="18"/>
                  </a:lnTo>
                  <a:lnTo>
                    <a:pt x="4207" y="13"/>
                  </a:lnTo>
                  <a:lnTo>
                    <a:pt x="4061" y="6"/>
                  </a:lnTo>
                  <a:lnTo>
                    <a:pt x="3982" y="4"/>
                  </a:lnTo>
                  <a:lnTo>
                    <a:pt x="3901" y="2"/>
                  </a:lnTo>
                  <a:lnTo>
                    <a:pt x="3817" y="0"/>
                  </a:lnTo>
                  <a:lnTo>
                    <a:pt x="3733" y="0"/>
                  </a:lnTo>
                  <a:lnTo>
                    <a:pt x="3651" y="1"/>
                  </a:lnTo>
                  <a:lnTo>
                    <a:pt x="3570" y="4"/>
                  </a:lnTo>
                  <a:lnTo>
                    <a:pt x="3493" y="9"/>
                  </a:lnTo>
                  <a:lnTo>
                    <a:pt x="3456" y="12"/>
                  </a:lnTo>
                  <a:lnTo>
                    <a:pt x="3421" y="15"/>
                  </a:lnTo>
                  <a:lnTo>
                    <a:pt x="3387" y="19"/>
                  </a:lnTo>
                  <a:lnTo>
                    <a:pt x="3354" y="24"/>
                  </a:lnTo>
                  <a:lnTo>
                    <a:pt x="3324" y="29"/>
                  </a:lnTo>
                  <a:lnTo>
                    <a:pt x="3295" y="35"/>
                  </a:lnTo>
                  <a:lnTo>
                    <a:pt x="3269" y="42"/>
                  </a:lnTo>
                  <a:lnTo>
                    <a:pt x="3245" y="50"/>
                  </a:lnTo>
                  <a:lnTo>
                    <a:pt x="3222" y="59"/>
                  </a:lnTo>
                  <a:lnTo>
                    <a:pt x="3202" y="68"/>
                  </a:lnTo>
                  <a:lnTo>
                    <a:pt x="3202" y="68"/>
                  </a:lnTo>
                  <a:lnTo>
                    <a:pt x="3194" y="73"/>
                  </a:lnTo>
                  <a:lnTo>
                    <a:pt x="3187" y="79"/>
                  </a:lnTo>
                  <a:lnTo>
                    <a:pt x="3182" y="85"/>
                  </a:lnTo>
                  <a:lnTo>
                    <a:pt x="3179" y="92"/>
                  </a:lnTo>
                  <a:lnTo>
                    <a:pt x="3177" y="100"/>
                  </a:lnTo>
                  <a:lnTo>
                    <a:pt x="3176" y="108"/>
                  </a:lnTo>
                  <a:lnTo>
                    <a:pt x="3177" y="117"/>
                  </a:lnTo>
                  <a:lnTo>
                    <a:pt x="3179" y="127"/>
                  </a:lnTo>
                  <a:lnTo>
                    <a:pt x="3182" y="138"/>
                  </a:lnTo>
                  <a:lnTo>
                    <a:pt x="3186" y="150"/>
                  </a:lnTo>
                  <a:lnTo>
                    <a:pt x="3197" y="175"/>
                  </a:lnTo>
                  <a:lnTo>
                    <a:pt x="3226" y="238"/>
                  </a:lnTo>
                  <a:lnTo>
                    <a:pt x="3243" y="275"/>
                  </a:lnTo>
                  <a:lnTo>
                    <a:pt x="3260" y="316"/>
                  </a:lnTo>
                  <a:lnTo>
                    <a:pt x="3268" y="339"/>
                  </a:lnTo>
                  <a:lnTo>
                    <a:pt x="3276" y="363"/>
                  </a:lnTo>
                  <a:lnTo>
                    <a:pt x="3283" y="387"/>
                  </a:lnTo>
                  <a:lnTo>
                    <a:pt x="3290" y="413"/>
                  </a:lnTo>
                  <a:lnTo>
                    <a:pt x="3296" y="440"/>
                  </a:lnTo>
                  <a:lnTo>
                    <a:pt x="3302" y="469"/>
                  </a:lnTo>
                  <a:lnTo>
                    <a:pt x="3307" y="499"/>
                  </a:lnTo>
                  <a:lnTo>
                    <a:pt x="3311" y="530"/>
                  </a:lnTo>
                  <a:lnTo>
                    <a:pt x="3314" y="562"/>
                  </a:lnTo>
                  <a:lnTo>
                    <a:pt x="3316" y="596"/>
                  </a:lnTo>
                  <a:lnTo>
                    <a:pt x="3316" y="631"/>
                  </a:lnTo>
                  <a:lnTo>
                    <a:pt x="3316" y="668"/>
                  </a:lnTo>
                  <a:lnTo>
                    <a:pt x="3316" y="668"/>
                  </a:lnTo>
                  <a:lnTo>
                    <a:pt x="3314" y="691"/>
                  </a:lnTo>
                  <a:lnTo>
                    <a:pt x="3311" y="713"/>
                  </a:lnTo>
                  <a:lnTo>
                    <a:pt x="3306" y="736"/>
                  </a:lnTo>
                  <a:lnTo>
                    <a:pt x="3300" y="758"/>
                  </a:lnTo>
                  <a:lnTo>
                    <a:pt x="3293" y="778"/>
                  </a:lnTo>
                  <a:lnTo>
                    <a:pt x="3285" y="798"/>
                  </a:lnTo>
                  <a:lnTo>
                    <a:pt x="3275" y="817"/>
                  </a:lnTo>
                  <a:lnTo>
                    <a:pt x="3264" y="835"/>
                  </a:lnTo>
                  <a:lnTo>
                    <a:pt x="3252" y="854"/>
                  </a:lnTo>
                  <a:lnTo>
                    <a:pt x="3239" y="870"/>
                  </a:lnTo>
                  <a:lnTo>
                    <a:pt x="3224" y="886"/>
                  </a:lnTo>
                  <a:lnTo>
                    <a:pt x="3209" y="902"/>
                  </a:lnTo>
                  <a:lnTo>
                    <a:pt x="3193" y="917"/>
                  </a:lnTo>
                  <a:lnTo>
                    <a:pt x="3176" y="930"/>
                  </a:lnTo>
                  <a:lnTo>
                    <a:pt x="3159" y="944"/>
                  </a:lnTo>
                  <a:lnTo>
                    <a:pt x="3141" y="956"/>
                  </a:lnTo>
                  <a:lnTo>
                    <a:pt x="3122" y="968"/>
                  </a:lnTo>
                  <a:lnTo>
                    <a:pt x="3102" y="979"/>
                  </a:lnTo>
                  <a:lnTo>
                    <a:pt x="3081" y="990"/>
                  </a:lnTo>
                  <a:lnTo>
                    <a:pt x="3061" y="1000"/>
                  </a:lnTo>
                  <a:lnTo>
                    <a:pt x="3040" y="1009"/>
                  </a:lnTo>
                  <a:lnTo>
                    <a:pt x="3019" y="1017"/>
                  </a:lnTo>
                  <a:lnTo>
                    <a:pt x="2997" y="1024"/>
                  </a:lnTo>
                  <a:lnTo>
                    <a:pt x="2975" y="1031"/>
                  </a:lnTo>
                  <a:lnTo>
                    <a:pt x="2952" y="1037"/>
                  </a:lnTo>
                  <a:lnTo>
                    <a:pt x="2930" y="1042"/>
                  </a:lnTo>
                  <a:lnTo>
                    <a:pt x="2907" y="1046"/>
                  </a:lnTo>
                  <a:lnTo>
                    <a:pt x="2885" y="1050"/>
                  </a:lnTo>
                  <a:lnTo>
                    <a:pt x="2862" y="1053"/>
                  </a:lnTo>
                  <a:lnTo>
                    <a:pt x="2840" y="1055"/>
                  </a:lnTo>
                  <a:lnTo>
                    <a:pt x="2817" y="1056"/>
                  </a:lnTo>
                  <a:lnTo>
                    <a:pt x="2795" y="1057"/>
                  </a:lnTo>
                  <a:lnTo>
                    <a:pt x="2795" y="1057"/>
                  </a:lnTo>
                  <a:lnTo>
                    <a:pt x="2772" y="1057"/>
                  </a:lnTo>
                  <a:lnTo>
                    <a:pt x="2750" y="1056"/>
                  </a:lnTo>
                  <a:lnTo>
                    <a:pt x="2728" y="1055"/>
                  </a:lnTo>
                  <a:lnTo>
                    <a:pt x="2707" y="1053"/>
                  </a:lnTo>
                  <a:lnTo>
                    <a:pt x="2685" y="1051"/>
                  </a:lnTo>
                  <a:lnTo>
                    <a:pt x="2666" y="1048"/>
                  </a:lnTo>
                  <a:lnTo>
                    <a:pt x="2647" y="1044"/>
                  </a:lnTo>
                  <a:lnTo>
                    <a:pt x="2628" y="1040"/>
                  </a:lnTo>
                  <a:lnTo>
                    <a:pt x="2610" y="1035"/>
                  </a:lnTo>
                  <a:lnTo>
                    <a:pt x="2593" y="1030"/>
                  </a:lnTo>
                  <a:lnTo>
                    <a:pt x="2576" y="1024"/>
                  </a:lnTo>
                  <a:lnTo>
                    <a:pt x="2559" y="1017"/>
                  </a:lnTo>
                  <a:lnTo>
                    <a:pt x="2544" y="1011"/>
                  </a:lnTo>
                  <a:lnTo>
                    <a:pt x="2529" y="1003"/>
                  </a:lnTo>
                  <a:lnTo>
                    <a:pt x="2514" y="995"/>
                  </a:lnTo>
                  <a:lnTo>
                    <a:pt x="2500" y="987"/>
                  </a:lnTo>
                  <a:lnTo>
                    <a:pt x="2487" y="977"/>
                  </a:lnTo>
                  <a:lnTo>
                    <a:pt x="2475" y="968"/>
                  </a:lnTo>
                  <a:lnTo>
                    <a:pt x="2463" y="958"/>
                  </a:lnTo>
                  <a:lnTo>
                    <a:pt x="2451" y="948"/>
                  </a:lnTo>
                  <a:lnTo>
                    <a:pt x="2440" y="938"/>
                  </a:lnTo>
                  <a:lnTo>
                    <a:pt x="2430" y="927"/>
                  </a:lnTo>
                  <a:lnTo>
                    <a:pt x="2419" y="915"/>
                  </a:lnTo>
                  <a:lnTo>
                    <a:pt x="2410" y="904"/>
                  </a:lnTo>
                  <a:lnTo>
                    <a:pt x="2401" y="891"/>
                  </a:lnTo>
                  <a:lnTo>
                    <a:pt x="2393" y="879"/>
                  </a:lnTo>
                  <a:lnTo>
                    <a:pt x="2386" y="866"/>
                  </a:lnTo>
                  <a:lnTo>
                    <a:pt x="2379" y="853"/>
                  </a:lnTo>
                  <a:lnTo>
                    <a:pt x="2372" y="838"/>
                  </a:lnTo>
                  <a:lnTo>
                    <a:pt x="2366" y="825"/>
                  </a:lnTo>
                  <a:lnTo>
                    <a:pt x="2356" y="796"/>
                  </a:lnTo>
                  <a:lnTo>
                    <a:pt x="2347" y="767"/>
                  </a:lnTo>
                  <a:lnTo>
                    <a:pt x="2341" y="736"/>
                  </a:lnTo>
                  <a:lnTo>
                    <a:pt x="2337" y="703"/>
                  </a:lnTo>
                  <a:lnTo>
                    <a:pt x="2334" y="671"/>
                  </a:lnTo>
                  <a:lnTo>
                    <a:pt x="2334" y="638"/>
                  </a:lnTo>
                  <a:lnTo>
                    <a:pt x="2336" y="604"/>
                  </a:lnTo>
                  <a:lnTo>
                    <a:pt x="2339" y="568"/>
                  </a:lnTo>
                  <a:lnTo>
                    <a:pt x="2344" y="533"/>
                  </a:lnTo>
                  <a:lnTo>
                    <a:pt x="2351" y="498"/>
                  </a:lnTo>
                  <a:lnTo>
                    <a:pt x="2360" y="462"/>
                  </a:lnTo>
                  <a:lnTo>
                    <a:pt x="2371" y="425"/>
                  </a:lnTo>
                  <a:lnTo>
                    <a:pt x="2384" y="389"/>
                  </a:lnTo>
                  <a:lnTo>
                    <a:pt x="2398" y="353"/>
                  </a:lnTo>
                  <a:lnTo>
                    <a:pt x="2413" y="316"/>
                  </a:lnTo>
                  <a:lnTo>
                    <a:pt x="2432" y="280"/>
                  </a:lnTo>
                  <a:lnTo>
                    <a:pt x="2451" y="245"/>
                  </a:lnTo>
                  <a:lnTo>
                    <a:pt x="2451" y="245"/>
                  </a:lnTo>
                  <a:lnTo>
                    <a:pt x="2466" y="217"/>
                  </a:lnTo>
                  <a:lnTo>
                    <a:pt x="2479" y="192"/>
                  </a:lnTo>
                  <a:lnTo>
                    <a:pt x="2483" y="179"/>
                  </a:lnTo>
                  <a:lnTo>
                    <a:pt x="2487" y="168"/>
                  </a:lnTo>
                  <a:lnTo>
                    <a:pt x="2490" y="157"/>
                  </a:lnTo>
                  <a:lnTo>
                    <a:pt x="2492" y="146"/>
                  </a:lnTo>
                  <a:lnTo>
                    <a:pt x="2492" y="135"/>
                  </a:lnTo>
                  <a:lnTo>
                    <a:pt x="2490" y="124"/>
                  </a:lnTo>
                  <a:lnTo>
                    <a:pt x="2487" y="113"/>
                  </a:lnTo>
                  <a:lnTo>
                    <a:pt x="2482" y="102"/>
                  </a:lnTo>
                  <a:lnTo>
                    <a:pt x="2476" y="91"/>
                  </a:lnTo>
                  <a:lnTo>
                    <a:pt x="2467" y="79"/>
                  </a:lnTo>
                  <a:lnTo>
                    <a:pt x="2456" y="67"/>
                  </a:lnTo>
                  <a:lnTo>
                    <a:pt x="2443" y="55"/>
                  </a:lnTo>
                  <a:lnTo>
                    <a:pt x="2443" y="55"/>
                  </a:lnTo>
                  <a:lnTo>
                    <a:pt x="2434" y="48"/>
                  </a:lnTo>
                  <a:lnTo>
                    <a:pt x="2422" y="42"/>
                  </a:lnTo>
                  <a:lnTo>
                    <a:pt x="2408" y="37"/>
                  </a:lnTo>
                  <a:lnTo>
                    <a:pt x="2391" y="32"/>
                  </a:lnTo>
                  <a:lnTo>
                    <a:pt x="2372" y="28"/>
                  </a:lnTo>
                  <a:lnTo>
                    <a:pt x="2350" y="24"/>
                  </a:lnTo>
                  <a:lnTo>
                    <a:pt x="2327" y="21"/>
                  </a:lnTo>
                  <a:lnTo>
                    <a:pt x="2301" y="18"/>
                  </a:lnTo>
                  <a:lnTo>
                    <a:pt x="2243" y="13"/>
                  </a:lnTo>
                  <a:lnTo>
                    <a:pt x="2180" y="10"/>
                  </a:lnTo>
                  <a:lnTo>
                    <a:pt x="2109" y="8"/>
                  </a:lnTo>
                  <a:lnTo>
                    <a:pt x="2036" y="6"/>
                  </a:lnTo>
                  <a:lnTo>
                    <a:pt x="1958" y="6"/>
                  </a:lnTo>
                  <a:lnTo>
                    <a:pt x="1877" y="7"/>
                  </a:lnTo>
                  <a:lnTo>
                    <a:pt x="1714" y="9"/>
                  </a:lnTo>
                  <a:lnTo>
                    <a:pt x="1403" y="16"/>
                  </a:lnTo>
                  <a:lnTo>
                    <a:pt x="1403" y="16"/>
                  </a:lnTo>
                  <a:lnTo>
                    <a:pt x="1409" y="179"/>
                  </a:lnTo>
                  <a:lnTo>
                    <a:pt x="1415" y="347"/>
                  </a:lnTo>
                  <a:lnTo>
                    <a:pt x="1419" y="514"/>
                  </a:lnTo>
                  <a:lnTo>
                    <a:pt x="1420" y="596"/>
                  </a:lnTo>
                  <a:lnTo>
                    <a:pt x="1421" y="675"/>
                  </a:lnTo>
                  <a:lnTo>
                    <a:pt x="1421" y="753"/>
                  </a:lnTo>
                  <a:lnTo>
                    <a:pt x="1419" y="826"/>
                  </a:lnTo>
                  <a:lnTo>
                    <a:pt x="1417" y="897"/>
                  </a:lnTo>
                  <a:lnTo>
                    <a:pt x="1413" y="962"/>
                  </a:lnTo>
                  <a:lnTo>
                    <a:pt x="1408" y="1022"/>
                  </a:lnTo>
                  <a:lnTo>
                    <a:pt x="1404" y="1050"/>
                  </a:lnTo>
                  <a:lnTo>
                    <a:pt x="1401" y="1076"/>
                  </a:lnTo>
                  <a:lnTo>
                    <a:pt x="1396" y="1101"/>
                  </a:lnTo>
                  <a:lnTo>
                    <a:pt x="1392" y="1125"/>
                  </a:lnTo>
                  <a:lnTo>
                    <a:pt x="1387" y="1146"/>
                  </a:lnTo>
                  <a:lnTo>
                    <a:pt x="1381" y="1165"/>
                  </a:lnTo>
                  <a:lnTo>
                    <a:pt x="1381" y="1165"/>
                  </a:lnTo>
                  <a:lnTo>
                    <a:pt x="1376" y="1179"/>
                  </a:lnTo>
                  <a:lnTo>
                    <a:pt x="1371" y="1192"/>
                  </a:lnTo>
                  <a:lnTo>
                    <a:pt x="1366" y="1203"/>
                  </a:lnTo>
                  <a:lnTo>
                    <a:pt x="1360" y="1214"/>
                  </a:lnTo>
                  <a:lnTo>
                    <a:pt x="1352" y="1222"/>
                  </a:lnTo>
                  <a:lnTo>
                    <a:pt x="1346" y="1230"/>
                  </a:lnTo>
                  <a:lnTo>
                    <a:pt x="1339" y="1236"/>
                  </a:lnTo>
                  <a:lnTo>
                    <a:pt x="1331" y="1242"/>
                  </a:lnTo>
                  <a:lnTo>
                    <a:pt x="1324" y="1246"/>
                  </a:lnTo>
                  <a:lnTo>
                    <a:pt x="1315" y="1249"/>
                  </a:lnTo>
                  <a:lnTo>
                    <a:pt x="1307" y="1251"/>
                  </a:lnTo>
                  <a:lnTo>
                    <a:pt x="1298" y="1253"/>
                  </a:lnTo>
                  <a:lnTo>
                    <a:pt x="1289" y="1253"/>
                  </a:lnTo>
                  <a:lnTo>
                    <a:pt x="1280" y="1252"/>
                  </a:lnTo>
                  <a:lnTo>
                    <a:pt x="1270" y="1251"/>
                  </a:lnTo>
                  <a:lnTo>
                    <a:pt x="1260" y="1248"/>
                  </a:lnTo>
                  <a:lnTo>
                    <a:pt x="1249" y="1245"/>
                  </a:lnTo>
                  <a:lnTo>
                    <a:pt x="1238" y="1241"/>
                  </a:lnTo>
                  <a:lnTo>
                    <a:pt x="1215" y="1231"/>
                  </a:lnTo>
                  <a:lnTo>
                    <a:pt x="1191" y="1219"/>
                  </a:lnTo>
                  <a:lnTo>
                    <a:pt x="1165" y="1204"/>
                  </a:lnTo>
                  <a:lnTo>
                    <a:pt x="1139" y="1187"/>
                  </a:lnTo>
                  <a:lnTo>
                    <a:pt x="1111" y="1169"/>
                  </a:lnTo>
                  <a:lnTo>
                    <a:pt x="1051" y="1128"/>
                  </a:lnTo>
                  <a:lnTo>
                    <a:pt x="987" y="1084"/>
                  </a:lnTo>
                  <a:lnTo>
                    <a:pt x="952" y="1062"/>
                  </a:lnTo>
                  <a:lnTo>
                    <a:pt x="917" y="1040"/>
                  </a:lnTo>
                  <a:lnTo>
                    <a:pt x="881" y="1019"/>
                  </a:lnTo>
                  <a:lnTo>
                    <a:pt x="843" y="998"/>
                  </a:lnTo>
                  <a:lnTo>
                    <a:pt x="804" y="978"/>
                  </a:lnTo>
                  <a:lnTo>
                    <a:pt x="764" y="960"/>
                  </a:lnTo>
                  <a:lnTo>
                    <a:pt x="724" y="943"/>
                  </a:lnTo>
                  <a:lnTo>
                    <a:pt x="703" y="936"/>
                  </a:lnTo>
                  <a:lnTo>
                    <a:pt x="681" y="929"/>
                  </a:lnTo>
                  <a:lnTo>
                    <a:pt x="660" y="923"/>
                  </a:lnTo>
                  <a:lnTo>
                    <a:pt x="638" y="917"/>
                  </a:lnTo>
                  <a:lnTo>
                    <a:pt x="617" y="912"/>
                  </a:lnTo>
                  <a:lnTo>
                    <a:pt x="595" y="908"/>
                  </a:lnTo>
                  <a:lnTo>
                    <a:pt x="573" y="904"/>
                  </a:lnTo>
                  <a:lnTo>
                    <a:pt x="549" y="901"/>
                  </a:lnTo>
                  <a:lnTo>
                    <a:pt x="526" y="899"/>
                  </a:lnTo>
                  <a:lnTo>
                    <a:pt x="503" y="898"/>
                  </a:lnTo>
                  <a:lnTo>
                    <a:pt x="480" y="898"/>
                  </a:lnTo>
                  <a:lnTo>
                    <a:pt x="457" y="898"/>
                  </a:lnTo>
                  <a:lnTo>
                    <a:pt x="433" y="900"/>
                  </a:lnTo>
                  <a:lnTo>
                    <a:pt x="408" y="903"/>
                  </a:lnTo>
                  <a:lnTo>
                    <a:pt x="408" y="903"/>
                  </a:lnTo>
                  <a:lnTo>
                    <a:pt x="378" y="907"/>
                  </a:lnTo>
                  <a:lnTo>
                    <a:pt x="349" y="913"/>
                  </a:lnTo>
                  <a:lnTo>
                    <a:pt x="322" y="920"/>
                  </a:lnTo>
                  <a:lnTo>
                    <a:pt x="295" y="929"/>
                  </a:lnTo>
                  <a:lnTo>
                    <a:pt x="269" y="938"/>
                  </a:lnTo>
                  <a:lnTo>
                    <a:pt x="245" y="949"/>
                  </a:lnTo>
                  <a:lnTo>
                    <a:pt x="222" y="960"/>
                  </a:lnTo>
                  <a:lnTo>
                    <a:pt x="201" y="973"/>
                  </a:lnTo>
                  <a:lnTo>
                    <a:pt x="181" y="988"/>
                  </a:lnTo>
                  <a:lnTo>
                    <a:pt x="161" y="1002"/>
                  </a:lnTo>
                  <a:lnTo>
                    <a:pt x="142" y="1017"/>
                  </a:lnTo>
                  <a:lnTo>
                    <a:pt x="125" y="1034"/>
                  </a:lnTo>
                  <a:lnTo>
                    <a:pt x="110" y="1050"/>
                  </a:lnTo>
                  <a:lnTo>
                    <a:pt x="95" y="1068"/>
                  </a:lnTo>
                  <a:lnTo>
                    <a:pt x="81" y="1087"/>
                  </a:lnTo>
                  <a:lnTo>
                    <a:pt x="69" y="1106"/>
                  </a:lnTo>
                  <a:lnTo>
                    <a:pt x="58" y="1126"/>
                  </a:lnTo>
                  <a:lnTo>
                    <a:pt x="47" y="1146"/>
                  </a:lnTo>
                  <a:lnTo>
                    <a:pt x="38" y="1167"/>
                  </a:lnTo>
                  <a:lnTo>
                    <a:pt x="30" y="1188"/>
                  </a:lnTo>
                  <a:lnTo>
                    <a:pt x="23" y="1210"/>
                  </a:lnTo>
                  <a:lnTo>
                    <a:pt x="17" y="1232"/>
                  </a:lnTo>
                  <a:lnTo>
                    <a:pt x="11" y="1255"/>
                  </a:lnTo>
                  <a:lnTo>
                    <a:pt x="7" y="1278"/>
                  </a:lnTo>
                  <a:lnTo>
                    <a:pt x="4" y="1301"/>
                  </a:lnTo>
                  <a:lnTo>
                    <a:pt x="2" y="1324"/>
                  </a:lnTo>
                  <a:lnTo>
                    <a:pt x="1" y="1347"/>
                  </a:lnTo>
                  <a:lnTo>
                    <a:pt x="0" y="1371"/>
                  </a:lnTo>
                  <a:lnTo>
                    <a:pt x="1" y="1395"/>
                  </a:lnTo>
                  <a:lnTo>
                    <a:pt x="3" y="1419"/>
                  </a:lnTo>
                  <a:lnTo>
                    <a:pt x="6" y="1442"/>
                  </a:lnTo>
                  <a:lnTo>
                    <a:pt x="10" y="1465"/>
                  </a:lnTo>
                  <a:lnTo>
                    <a:pt x="14" y="1489"/>
                  </a:lnTo>
                  <a:lnTo>
                    <a:pt x="21" y="1512"/>
                  </a:lnTo>
                  <a:lnTo>
                    <a:pt x="27" y="1536"/>
                  </a:lnTo>
                  <a:lnTo>
                    <a:pt x="34" y="1559"/>
                  </a:lnTo>
                  <a:lnTo>
                    <a:pt x="43" y="1581"/>
                  </a:lnTo>
                  <a:lnTo>
                    <a:pt x="52" y="1603"/>
                  </a:lnTo>
                  <a:lnTo>
                    <a:pt x="62" y="1625"/>
                  </a:lnTo>
                  <a:lnTo>
                    <a:pt x="72" y="1646"/>
                  </a:lnTo>
                  <a:lnTo>
                    <a:pt x="84" y="1668"/>
                  </a:lnTo>
                  <a:lnTo>
                    <a:pt x="96" y="1689"/>
                  </a:lnTo>
                  <a:lnTo>
                    <a:pt x="110" y="1709"/>
                  </a:lnTo>
                  <a:lnTo>
                    <a:pt x="124" y="1728"/>
                  </a:lnTo>
                  <a:lnTo>
                    <a:pt x="138" y="1747"/>
                  </a:lnTo>
                  <a:lnTo>
                    <a:pt x="155" y="1765"/>
                  </a:lnTo>
                  <a:lnTo>
                    <a:pt x="171" y="1782"/>
                  </a:lnTo>
                  <a:lnTo>
                    <a:pt x="188" y="1800"/>
                  </a:lnTo>
                  <a:lnTo>
                    <a:pt x="206" y="1815"/>
                  </a:lnTo>
                  <a:lnTo>
                    <a:pt x="225" y="1830"/>
                  </a:lnTo>
                  <a:lnTo>
                    <a:pt x="244" y="1844"/>
                  </a:lnTo>
                  <a:lnTo>
                    <a:pt x="264" y="1857"/>
                  </a:lnTo>
                  <a:lnTo>
                    <a:pt x="286" y="1869"/>
                  </a:lnTo>
                  <a:lnTo>
                    <a:pt x="308" y="1880"/>
                  </a:lnTo>
                  <a:lnTo>
                    <a:pt x="330" y="1890"/>
                  </a:lnTo>
                  <a:lnTo>
                    <a:pt x="353" y="1899"/>
                  </a:lnTo>
                  <a:lnTo>
                    <a:pt x="376" y="1907"/>
                  </a:lnTo>
                  <a:lnTo>
                    <a:pt x="400" y="1913"/>
                  </a:lnTo>
                  <a:lnTo>
                    <a:pt x="426" y="1918"/>
                  </a:lnTo>
                  <a:lnTo>
                    <a:pt x="451" y="1922"/>
                  </a:lnTo>
                  <a:lnTo>
                    <a:pt x="477" y="1926"/>
                  </a:lnTo>
                  <a:lnTo>
                    <a:pt x="504" y="1927"/>
                  </a:lnTo>
                  <a:lnTo>
                    <a:pt x="531" y="1927"/>
                  </a:lnTo>
                  <a:lnTo>
                    <a:pt x="560" y="1925"/>
                  </a:lnTo>
                  <a:lnTo>
                    <a:pt x="560" y="1925"/>
                  </a:lnTo>
                  <a:lnTo>
                    <a:pt x="587" y="1921"/>
                  </a:lnTo>
                  <a:lnTo>
                    <a:pt x="615" y="1917"/>
                  </a:lnTo>
                  <a:lnTo>
                    <a:pt x="643" y="1912"/>
                  </a:lnTo>
                  <a:lnTo>
                    <a:pt x="671" y="1905"/>
                  </a:lnTo>
                  <a:lnTo>
                    <a:pt x="701" y="1898"/>
                  </a:lnTo>
                  <a:lnTo>
                    <a:pt x="731" y="1891"/>
                  </a:lnTo>
                  <a:lnTo>
                    <a:pt x="791" y="1873"/>
                  </a:lnTo>
                  <a:lnTo>
                    <a:pt x="912" y="1837"/>
                  </a:lnTo>
                  <a:lnTo>
                    <a:pt x="972" y="1819"/>
                  </a:lnTo>
                  <a:lnTo>
                    <a:pt x="1031" y="1804"/>
                  </a:lnTo>
                  <a:lnTo>
                    <a:pt x="1059" y="1797"/>
                  </a:lnTo>
                  <a:lnTo>
                    <a:pt x="1088" y="1791"/>
                  </a:lnTo>
                  <a:lnTo>
                    <a:pt x="1116" y="1785"/>
                  </a:lnTo>
                  <a:lnTo>
                    <a:pt x="1143" y="1782"/>
                  </a:lnTo>
                  <a:lnTo>
                    <a:pt x="1169" y="1779"/>
                  </a:lnTo>
                  <a:lnTo>
                    <a:pt x="1194" y="1778"/>
                  </a:lnTo>
                  <a:lnTo>
                    <a:pt x="1219" y="1779"/>
                  </a:lnTo>
                  <a:lnTo>
                    <a:pt x="1243" y="1781"/>
                  </a:lnTo>
                  <a:lnTo>
                    <a:pt x="1265" y="1786"/>
                  </a:lnTo>
                  <a:lnTo>
                    <a:pt x="1287" y="1793"/>
                  </a:lnTo>
                  <a:lnTo>
                    <a:pt x="1297" y="1797"/>
                  </a:lnTo>
                  <a:lnTo>
                    <a:pt x="1307" y="1801"/>
                  </a:lnTo>
                  <a:lnTo>
                    <a:pt x="1317" y="1806"/>
                  </a:lnTo>
                  <a:lnTo>
                    <a:pt x="1326" y="1812"/>
                  </a:lnTo>
                  <a:lnTo>
                    <a:pt x="1335" y="1818"/>
                  </a:lnTo>
                  <a:lnTo>
                    <a:pt x="1343" y="1824"/>
                  </a:lnTo>
                  <a:lnTo>
                    <a:pt x="1352" y="1832"/>
                  </a:lnTo>
                  <a:lnTo>
                    <a:pt x="1361" y="1840"/>
                  </a:lnTo>
                  <a:lnTo>
                    <a:pt x="1368" y="1848"/>
                  </a:lnTo>
                  <a:lnTo>
                    <a:pt x="1375" y="1858"/>
                  </a:lnTo>
                  <a:lnTo>
                    <a:pt x="1382" y="1868"/>
                  </a:lnTo>
                  <a:lnTo>
                    <a:pt x="1389" y="1878"/>
                  </a:lnTo>
                  <a:lnTo>
                    <a:pt x="1389" y="1878"/>
                  </a:lnTo>
                  <a:lnTo>
                    <a:pt x="1393" y="1887"/>
                  </a:lnTo>
                  <a:lnTo>
                    <a:pt x="1397" y="1898"/>
                  </a:lnTo>
                  <a:lnTo>
                    <a:pt x="1401" y="1910"/>
                  </a:lnTo>
                  <a:lnTo>
                    <a:pt x="1404" y="1924"/>
                  </a:lnTo>
                  <a:lnTo>
                    <a:pt x="1410" y="1956"/>
                  </a:lnTo>
                  <a:lnTo>
                    <a:pt x="1416" y="1993"/>
                  </a:lnTo>
                  <a:lnTo>
                    <a:pt x="1420" y="2035"/>
                  </a:lnTo>
                  <a:lnTo>
                    <a:pt x="1423" y="2083"/>
                  </a:lnTo>
                  <a:lnTo>
                    <a:pt x="1426" y="2134"/>
                  </a:lnTo>
                  <a:lnTo>
                    <a:pt x="1428" y="2190"/>
                  </a:lnTo>
                  <a:lnTo>
                    <a:pt x="1429" y="2250"/>
                  </a:lnTo>
                  <a:lnTo>
                    <a:pt x="1430" y="2312"/>
                  </a:lnTo>
                  <a:lnTo>
                    <a:pt x="1430" y="2446"/>
                  </a:lnTo>
                  <a:lnTo>
                    <a:pt x="1430" y="2589"/>
                  </a:lnTo>
                  <a:lnTo>
                    <a:pt x="1428" y="2738"/>
                  </a:lnTo>
                  <a:lnTo>
                    <a:pt x="1428" y="2738"/>
                  </a:lnTo>
                  <a:close/>
                </a:path>
              </a:pathLst>
            </a:cu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19" name="Freeform: Shape 23"/>
            <p:cNvSpPr/>
            <p:nvPr/>
          </p:nvSpPr>
          <p:spPr bwMode="auto">
            <a:xfrm>
              <a:off x="4687937" y="2158612"/>
              <a:ext cx="1101476" cy="616115"/>
            </a:xfrm>
            <a:custGeom>
              <a:avLst/>
              <a:gdLst>
                <a:gd name="T0" fmla="*/ 3901 w 5268"/>
                <a:gd name="T1" fmla="*/ 2540 h 2945"/>
                <a:gd name="T2" fmla="*/ 3930 w 5268"/>
                <a:gd name="T3" fmla="*/ 1960 h 2945"/>
                <a:gd name="T4" fmla="*/ 4016 w 5268"/>
                <a:gd name="T5" fmla="*/ 1742 h 2945"/>
                <a:gd name="T6" fmla="*/ 4117 w 5268"/>
                <a:gd name="T7" fmla="*/ 1689 h 2945"/>
                <a:gd name="T8" fmla="*/ 4344 w 5268"/>
                <a:gd name="T9" fmla="*/ 1766 h 2945"/>
                <a:gd name="T10" fmla="*/ 4667 w 5268"/>
                <a:gd name="T11" fmla="*/ 1935 h 2945"/>
                <a:gd name="T12" fmla="*/ 4942 w 5268"/>
                <a:gd name="T13" fmla="*/ 1896 h 2945"/>
                <a:gd name="T14" fmla="*/ 5163 w 5268"/>
                <a:gd name="T15" fmla="*/ 1725 h 2945"/>
                <a:gd name="T16" fmla="*/ 5263 w 5268"/>
                <a:gd name="T17" fmla="*/ 1477 h 2945"/>
                <a:gd name="T18" fmla="*/ 5233 w 5268"/>
                <a:gd name="T19" fmla="*/ 1218 h 2945"/>
                <a:gd name="T20" fmla="*/ 5066 w 5268"/>
                <a:gd name="T21" fmla="*/ 1010 h 2945"/>
                <a:gd name="T22" fmla="*/ 4754 w 5268"/>
                <a:gd name="T23" fmla="*/ 915 h 2945"/>
                <a:gd name="T24" fmla="*/ 4493 w 5268"/>
                <a:gd name="T25" fmla="*/ 986 h 2945"/>
                <a:gd name="T26" fmla="*/ 4191 w 5268"/>
                <a:gd name="T27" fmla="*/ 1140 h 2945"/>
                <a:gd name="T28" fmla="*/ 4068 w 5268"/>
                <a:gd name="T29" fmla="*/ 1103 h 2945"/>
                <a:gd name="T30" fmla="*/ 3983 w 5268"/>
                <a:gd name="T31" fmla="*/ 986 h 2945"/>
                <a:gd name="T32" fmla="*/ 3953 w 5268"/>
                <a:gd name="T33" fmla="*/ 334 h 2945"/>
                <a:gd name="T34" fmla="*/ 3035 w 5268"/>
                <a:gd name="T35" fmla="*/ 27 h 2945"/>
                <a:gd name="T36" fmla="*/ 2810 w 5268"/>
                <a:gd name="T37" fmla="*/ 71 h 2945"/>
                <a:gd name="T38" fmla="*/ 2793 w 5268"/>
                <a:gd name="T39" fmla="*/ 178 h 2945"/>
                <a:gd name="T40" fmla="*/ 2952 w 5268"/>
                <a:gd name="T41" fmla="*/ 521 h 2945"/>
                <a:gd name="T42" fmla="*/ 2965 w 5268"/>
                <a:gd name="T43" fmla="*/ 782 h 2945"/>
                <a:gd name="T44" fmla="*/ 2839 w 5268"/>
                <a:gd name="T45" fmla="*/ 1002 h 2945"/>
                <a:gd name="T46" fmla="*/ 2620 w 5268"/>
                <a:gd name="T47" fmla="*/ 1107 h 2945"/>
                <a:gd name="T48" fmla="*/ 2369 w 5268"/>
                <a:gd name="T49" fmla="*/ 1105 h 2945"/>
                <a:gd name="T50" fmla="*/ 2142 w 5268"/>
                <a:gd name="T51" fmla="*/ 1004 h 2945"/>
                <a:gd name="T52" fmla="*/ 1996 w 5268"/>
                <a:gd name="T53" fmla="*/ 807 h 2945"/>
                <a:gd name="T54" fmla="*/ 1981 w 5268"/>
                <a:gd name="T55" fmla="*/ 548 h 2945"/>
                <a:gd name="T56" fmla="*/ 2101 w 5268"/>
                <a:gd name="T57" fmla="*/ 300 h 2945"/>
                <a:gd name="T58" fmla="*/ 2205 w 5268"/>
                <a:gd name="T59" fmla="*/ 113 h 2945"/>
                <a:gd name="T60" fmla="*/ 2147 w 5268"/>
                <a:gd name="T61" fmla="*/ 46 h 2945"/>
                <a:gd name="T62" fmla="*/ 1766 w 5268"/>
                <a:gd name="T63" fmla="*/ 0 h 2945"/>
                <a:gd name="T64" fmla="*/ 1050 w 5268"/>
                <a:gd name="T65" fmla="*/ 514 h 2945"/>
                <a:gd name="T66" fmla="*/ 1010 w 5268"/>
                <a:gd name="T67" fmla="*/ 1008 h 2945"/>
                <a:gd name="T68" fmla="*/ 886 w 5268"/>
                <a:gd name="T69" fmla="*/ 1111 h 2945"/>
                <a:gd name="T70" fmla="*/ 659 w 5268"/>
                <a:gd name="T71" fmla="*/ 1019 h 2945"/>
                <a:gd name="T72" fmla="*/ 318 w 5268"/>
                <a:gd name="T73" fmla="*/ 952 h 2945"/>
                <a:gd name="T74" fmla="*/ 99 w 5268"/>
                <a:gd name="T75" fmla="*/ 1050 h 2945"/>
                <a:gd name="T76" fmla="*/ 5 w 5268"/>
                <a:gd name="T77" fmla="*/ 1274 h 2945"/>
                <a:gd name="T78" fmla="*/ 38 w 5268"/>
                <a:gd name="T79" fmla="*/ 1570 h 2945"/>
                <a:gd name="T80" fmla="*/ 202 w 5268"/>
                <a:gd name="T81" fmla="*/ 1792 h 2945"/>
                <a:gd name="T82" fmla="*/ 488 w 5268"/>
                <a:gd name="T83" fmla="*/ 1829 h 2945"/>
                <a:gd name="T84" fmla="*/ 822 w 5268"/>
                <a:gd name="T85" fmla="*/ 1717 h 2945"/>
                <a:gd name="T86" fmla="*/ 967 w 5268"/>
                <a:gd name="T87" fmla="*/ 1721 h 2945"/>
                <a:gd name="T88" fmla="*/ 1036 w 5268"/>
                <a:gd name="T89" fmla="*/ 1941 h 2945"/>
                <a:gd name="T90" fmla="*/ 1037 w 5268"/>
                <a:gd name="T91" fmla="*/ 2924 h 2945"/>
                <a:gd name="T92" fmla="*/ 1895 w 5268"/>
                <a:gd name="T93" fmla="*/ 2935 h 2945"/>
                <a:gd name="T94" fmla="*/ 2177 w 5268"/>
                <a:gd name="T95" fmla="*/ 2865 h 2945"/>
                <a:gd name="T96" fmla="*/ 2197 w 5268"/>
                <a:gd name="T97" fmla="*/ 2771 h 2945"/>
                <a:gd name="T98" fmla="*/ 2047 w 5268"/>
                <a:gd name="T99" fmla="*/ 2543 h 2945"/>
                <a:gd name="T100" fmla="*/ 1973 w 5268"/>
                <a:gd name="T101" fmla="*/ 2295 h 2945"/>
                <a:gd name="T102" fmla="*/ 2025 w 5268"/>
                <a:gd name="T103" fmla="*/ 2052 h 2945"/>
                <a:gd name="T104" fmla="*/ 2200 w 5268"/>
                <a:gd name="T105" fmla="*/ 1881 h 2945"/>
                <a:gd name="T106" fmla="*/ 2441 w 5268"/>
                <a:gd name="T107" fmla="*/ 1808 h 2945"/>
                <a:gd name="T108" fmla="*/ 2688 w 5268"/>
                <a:gd name="T109" fmla="*/ 1836 h 2945"/>
                <a:gd name="T110" fmla="*/ 2887 w 5268"/>
                <a:gd name="T111" fmla="*/ 1973 h 2945"/>
                <a:gd name="T112" fmla="*/ 2979 w 5268"/>
                <a:gd name="T113" fmla="*/ 2223 h 2945"/>
                <a:gd name="T114" fmla="*/ 2923 w 5268"/>
                <a:gd name="T115" fmla="*/ 2478 h 2945"/>
                <a:gd name="T116" fmla="*/ 2785 w 5268"/>
                <a:gd name="T117" fmla="*/ 2792 h 2945"/>
                <a:gd name="T118" fmla="*/ 2840 w 5268"/>
                <a:gd name="T119" fmla="*/ 2870 h 2945"/>
                <a:gd name="T120" fmla="*/ 3230 w 5268"/>
                <a:gd name="T121" fmla="*/ 2904 h 2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68" h="2945">
                  <a:moveTo>
                    <a:pt x="3230" y="2904"/>
                  </a:moveTo>
                  <a:lnTo>
                    <a:pt x="3230" y="2904"/>
                  </a:lnTo>
                  <a:lnTo>
                    <a:pt x="3387" y="2906"/>
                  </a:lnTo>
                  <a:lnTo>
                    <a:pt x="3557" y="2906"/>
                  </a:lnTo>
                  <a:lnTo>
                    <a:pt x="3736" y="2905"/>
                  </a:lnTo>
                  <a:lnTo>
                    <a:pt x="3921" y="2903"/>
                  </a:lnTo>
                  <a:lnTo>
                    <a:pt x="3921" y="2903"/>
                  </a:lnTo>
                  <a:lnTo>
                    <a:pt x="3914" y="2776"/>
                  </a:lnTo>
                  <a:lnTo>
                    <a:pt x="3909" y="2702"/>
                  </a:lnTo>
                  <a:lnTo>
                    <a:pt x="3906" y="2624"/>
                  </a:lnTo>
                  <a:lnTo>
                    <a:pt x="3901" y="2540"/>
                  </a:lnTo>
                  <a:lnTo>
                    <a:pt x="3899" y="2454"/>
                  </a:lnTo>
                  <a:lnTo>
                    <a:pt x="3898" y="2368"/>
                  </a:lnTo>
                  <a:lnTo>
                    <a:pt x="3899" y="2281"/>
                  </a:lnTo>
                  <a:lnTo>
                    <a:pt x="3901" y="2238"/>
                  </a:lnTo>
                  <a:lnTo>
                    <a:pt x="3903" y="2195"/>
                  </a:lnTo>
                  <a:lnTo>
                    <a:pt x="3906" y="2154"/>
                  </a:lnTo>
                  <a:lnTo>
                    <a:pt x="3909" y="2113"/>
                  </a:lnTo>
                  <a:lnTo>
                    <a:pt x="3913" y="2073"/>
                  </a:lnTo>
                  <a:lnTo>
                    <a:pt x="3918" y="2033"/>
                  </a:lnTo>
                  <a:lnTo>
                    <a:pt x="3923" y="1996"/>
                  </a:lnTo>
                  <a:lnTo>
                    <a:pt x="3930" y="1960"/>
                  </a:lnTo>
                  <a:lnTo>
                    <a:pt x="3937" y="1925"/>
                  </a:lnTo>
                  <a:lnTo>
                    <a:pt x="3945" y="1892"/>
                  </a:lnTo>
                  <a:lnTo>
                    <a:pt x="3954" y="1861"/>
                  </a:lnTo>
                  <a:lnTo>
                    <a:pt x="3964" y="1833"/>
                  </a:lnTo>
                  <a:lnTo>
                    <a:pt x="3976" y="1807"/>
                  </a:lnTo>
                  <a:lnTo>
                    <a:pt x="3988" y="1782"/>
                  </a:lnTo>
                  <a:lnTo>
                    <a:pt x="3995" y="1771"/>
                  </a:lnTo>
                  <a:lnTo>
                    <a:pt x="4002" y="1761"/>
                  </a:lnTo>
                  <a:lnTo>
                    <a:pt x="4009" y="1751"/>
                  </a:lnTo>
                  <a:lnTo>
                    <a:pt x="4016" y="1742"/>
                  </a:lnTo>
                  <a:lnTo>
                    <a:pt x="4016" y="1742"/>
                  </a:lnTo>
                  <a:lnTo>
                    <a:pt x="4025" y="1734"/>
                  </a:lnTo>
                  <a:lnTo>
                    <a:pt x="4033" y="1726"/>
                  </a:lnTo>
                  <a:lnTo>
                    <a:pt x="4043" y="1719"/>
                  </a:lnTo>
                  <a:lnTo>
                    <a:pt x="4052" y="1712"/>
                  </a:lnTo>
                  <a:lnTo>
                    <a:pt x="4061" y="1707"/>
                  </a:lnTo>
                  <a:lnTo>
                    <a:pt x="4070" y="1702"/>
                  </a:lnTo>
                  <a:lnTo>
                    <a:pt x="4079" y="1698"/>
                  </a:lnTo>
                  <a:lnTo>
                    <a:pt x="4088" y="1695"/>
                  </a:lnTo>
                  <a:lnTo>
                    <a:pt x="4098" y="1692"/>
                  </a:lnTo>
                  <a:lnTo>
                    <a:pt x="4107" y="1690"/>
                  </a:lnTo>
                  <a:lnTo>
                    <a:pt x="4117" y="1689"/>
                  </a:lnTo>
                  <a:lnTo>
                    <a:pt x="4127" y="1688"/>
                  </a:lnTo>
                  <a:lnTo>
                    <a:pt x="4147" y="1688"/>
                  </a:lnTo>
                  <a:lnTo>
                    <a:pt x="4167" y="1690"/>
                  </a:lnTo>
                  <a:lnTo>
                    <a:pt x="4189" y="1695"/>
                  </a:lnTo>
                  <a:lnTo>
                    <a:pt x="4210" y="1701"/>
                  </a:lnTo>
                  <a:lnTo>
                    <a:pt x="4232" y="1709"/>
                  </a:lnTo>
                  <a:lnTo>
                    <a:pt x="4253" y="1718"/>
                  </a:lnTo>
                  <a:lnTo>
                    <a:pt x="4275" y="1728"/>
                  </a:lnTo>
                  <a:lnTo>
                    <a:pt x="4298" y="1740"/>
                  </a:lnTo>
                  <a:lnTo>
                    <a:pt x="4321" y="1753"/>
                  </a:lnTo>
                  <a:lnTo>
                    <a:pt x="4344" y="1766"/>
                  </a:lnTo>
                  <a:lnTo>
                    <a:pt x="4390" y="1794"/>
                  </a:lnTo>
                  <a:lnTo>
                    <a:pt x="4436" y="1824"/>
                  </a:lnTo>
                  <a:lnTo>
                    <a:pt x="4483" y="1853"/>
                  </a:lnTo>
                  <a:lnTo>
                    <a:pt x="4507" y="1867"/>
                  </a:lnTo>
                  <a:lnTo>
                    <a:pt x="4530" y="1880"/>
                  </a:lnTo>
                  <a:lnTo>
                    <a:pt x="4553" y="1892"/>
                  </a:lnTo>
                  <a:lnTo>
                    <a:pt x="4577" y="1903"/>
                  </a:lnTo>
                  <a:lnTo>
                    <a:pt x="4600" y="1913"/>
                  </a:lnTo>
                  <a:lnTo>
                    <a:pt x="4622" y="1921"/>
                  </a:lnTo>
                  <a:lnTo>
                    <a:pt x="4645" y="1928"/>
                  </a:lnTo>
                  <a:lnTo>
                    <a:pt x="4667" y="1935"/>
                  </a:lnTo>
                  <a:lnTo>
                    <a:pt x="4689" y="1938"/>
                  </a:lnTo>
                  <a:lnTo>
                    <a:pt x="4712" y="1939"/>
                  </a:lnTo>
                  <a:lnTo>
                    <a:pt x="4712" y="1939"/>
                  </a:lnTo>
                  <a:lnTo>
                    <a:pt x="4744" y="1939"/>
                  </a:lnTo>
                  <a:lnTo>
                    <a:pt x="4775" y="1937"/>
                  </a:lnTo>
                  <a:lnTo>
                    <a:pt x="4805" y="1934"/>
                  </a:lnTo>
                  <a:lnTo>
                    <a:pt x="4834" y="1928"/>
                  </a:lnTo>
                  <a:lnTo>
                    <a:pt x="4863" y="1922"/>
                  </a:lnTo>
                  <a:lnTo>
                    <a:pt x="4891" y="1915"/>
                  </a:lnTo>
                  <a:lnTo>
                    <a:pt x="4917" y="1906"/>
                  </a:lnTo>
                  <a:lnTo>
                    <a:pt x="4942" y="1896"/>
                  </a:lnTo>
                  <a:lnTo>
                    <a:pt x="4967" y="1886"/>
                  </a:lnTo>
                  <a:lnTo>
                    <a:pt x="4992" y="1874"/>
                  </a:lnTo>
                  <a:lnTo>
                    <a:pt x="5014" y="1861"/>
                  </a:lnTo>
                  <a:lnTo>
                    <a:pt x="5036" y="1847"/>
                  </a:lnTo>
                  <a:lnTo>
                    <a:pt x="5057" y="1832"/>
                  </a:lnTo>
                  <a:lnTo>
                    <a:pt x="5077" y="1816"/>
                  </a:lnTo>
                  <a:lnTo>
                    <a:pt x="5096" y="1800"/>
                  </a:lnTo>
                  <a:lnTo>
                    <a:pt x="5115" y="1781"/>
                  </a:lnTo>
                  <a:lnTo>
                    <a:pt x="5132" y="1763"/>
                  </a:lnTo>
                  <a:lnTo>
                    <a:pt x="5148" y="1744"/>
                  </a:lnTo>
                  <a:lnTo>
                    <a:pt x="5163" y="1725"/>
                  </a:lnTo>
                  <a:lnTo>
                    <a:pt x="5177" y="1704"/>
                  </a:lnTo>
                  <a:lnTo>
                    <a:pt x="5190" y="1684"/>
                  </a:lnTo>
                  <a:lnTo>
                    <a:pt x="5202" y="1661"/>
                  </a:lnTo>
                  <a:lnTo>
                    <a:pt x="5213" y="1640"/>
                  </a:lnTo>
                  <a:lnTo>
                    <a:pt x="5223" y="1618"/>
                  </a:lnTo>
                  <a:lnTo>
                    <a:pt x="5232" y="1595"/>
                  </a:lnTo>
                  <a:lnTo>
                    <a:pt x="5240" y="1572"/>
                  </a:lnTo>
                  <a:lnTo>
                    <a:pt x="5248" y="1549"/>
                  </a:lnTo>
                  <a:lnTo>
                    <a:pt x="5254" y="1525"/>
                  </a:lnTo>
                  <a:lnTo>
                    <a:pt x="5259" y="1501"/>
                  </a:lnTo>
                  <a:lnTo>
                    <a:pt x="5263" y="1477"/>
                  </a:lnTo>
                  <a:lnTo>
                    <a:pt x="5266" y="1454"/>
                  </a:lnTo>
                  <a:lnTo>
                    <a:pt x="5267" y="1430"/>
                  </a:lnTo>
                  <a:lnTo>
                    <a:pt x="5268" y="1406"/>
                  </a:lnTo>
                  <a:lnTo>
                    <a:pt x="5268" y="1381"/>
                  </a:lnTo>
                  <a:lnTo>
                    <a:pt x="5266" y="1357"/>
                  </a:lnTo>
                  <a:lnTo>
                    <a:pt x="5263" y="1334"/>
                  </a:lnTo>
                  <a:lnTo>
                    <a:pt x="5260" y="1310"/>
                  </a:lnTo>
                  <a:lnTo>
                    <a:pt x="5255" y="1287"/>
                  </a:lnTo>
                  <a:lnTo>
                    <a:pt x="5249" y="1264"/>
                  </a:lnTo>
                  <a:lnTo>
                    <a:pt x="5241" y="1240"/>
                  </a:lnTo>
                  <a:lnTo>
                    <a:pt x="5233" y="1218"/>
                  </a:lnTo>
                  <a:lnTo>
                    <a:pt x="5224" y="1196"/>
                  </a:lnTo>
                  <a:lnTo>
                    <a:pt x="5213" y="1175"/>
                  </a:lnTo>
                  <a:lnTo>
                    <a:pt x="5202" y="1154"/>
                  </a:lnTo>
                  <a:lnTo>
                    <a:pt x="5189" y="1134"/>
                  </a:lnTo>
                  <a:lnTo>
                    <a:pt x="5175" y="1113"/>
                  </a:lnTo>
                  <a:lnTo>
                    <a:pt x="5160" y="1094"/>
                  </a:lnTo>
                  <a:lnTo>
                    <a:pt x="5144" y="1076"/>
                  </a:lnTo>
                  <a:lnTo>
                    <a:pt x="5127" y="1058"/>
                  </a:lnTo>
                  <a:lnTo>
                    <a:pt x="5107" y="1041"/>
                  </a:lnTo>
                  <a:lnTo>
                    <a:pt x="5087" y="1025"/>
                  </a:lnTo>
                  <a:lnTo>
                    <a:pt x="5066" y="1010"/>
                  </a:lnTo>
                  <a:lnTo>
                    <a:pt x="5044" y="996"/>
                  </a:lnTo>
                  <a:lnTo>
                    <a:pt x="5021" y="982"/>
                  </a:lnTo>
                  <a:lnTo>
                    <a:pt x="4997" y="970"/>
                  </a:lnTo>
                  <a:lnTo>
                    <a:pt x="4970" y="959"/>
                  </a:lnTo>
                  <a:lnTo>
                    <a:pt x="4943" y="949"/>
                  </a:lnTo>
                  <a:lnTo>
                    <a:pt x="4915" y="940"/>
                  </a:lnTo>
                  <a:lnTo>
                    <a:pt x="4885" y="932"/>
                  </a:lnTo>
                  <a:lnTo>
                    <a:pt x="4855" y="926"/>
                  </a:lnTo>
                  <a:lnTo>
                    <a:pt x="4822" y="921"/>
                  </a:lnTo>
                  <a:lnTo>
                    <a:pt x="4789" y="917"/>
                  </a:lnTo>
                  <a:lnTo>
                    <a:pt x="4754" y="915"/>
                  </a:lnTo>
                  <a:lnTo>
                    <a:pt x="4719" y="914"/>
                  </a:lnTo>
                  <a:lnTo>
                    <a:pt x="4719" y="914"/>
                  </a:lnTo>
                  <a:lnTo>
                    <a:pt x="4691" y="915"/>
                  </a:lnTo>
                  <a:lnTo>
                    <a:pt x="4665" y="919"/>
                  </a:lnTo>
                  <a:lnTo>
                    <a:pt x="4639" y="924"/>
                  </a:lnTo>
                  <a:lnTo>
                    <a:pt x="4614" y="931"/>
                  </a:lnTo>
                  <a:lnTo>
                    <a:pt x="4589" y="940"/>
                  </a:lnTo>
                  <a:lnTo>
                    <a:pt x="4564" y="950"/>
                  </a:lnTo>
                  <a:lnTo>
                    <a:pt x="4540" y="961"/>
                  </a:lnTo>
                  <a:lnTo>
                    <a:pt x="4516" y="973"/>
                  </a:lnTo>
                  <a:lnTo>
                    <a:pt x="4493" y="986"/>
                  </a:lnTo>
                  <a:lnTo>
                    <a:pt x="4470" y="1001"/>
                  </a:lnTo>
                  <a:lnTo>
                    <a:pt x="4424" y="1029"/>
                  </a:lnTo>
                  <a:lnTo>
                    <a:pt x="4380" y="1057"/>
                  </a:lnTo>
                  <a:lnTo>
                    <a:pt x="4337" y="1083"/>
                  </a:lnTo>
                  <a:lnTo>
                    <a:pt x="4316" y="1095"/>
                  </a:lnTo>
                  <a:lnTo>
                    <a:pt x="4294" y="1106"/>
                  </a:lnTo>
                  <a:lnTo>
                    <a:pt x="4273" y="1116"/>
                  </a:lnTo>
                  <a:lnTo>
                    <a:pt x="4252" y="1125"/>
                  </a:lnTo>
                  <a:lnTo>
                    <a:pt x="4231" y="1132"/>
                  </a:lnTo>
                  <a:lnTo>
                    <a:pt x="4211" y="1137"/>
                  </a:lnTo>
                  <a:lnTo>
                    <a:pt x="4191" y="1140"/>
                  </a:lnTo>
                  <a:lnTo>
                    <a:pt x="4169" y="1141"/>
                  </a:lnTo>
                  <a:lnTo>
                    <a:pt x="4159" y="1140"/>
                  </a:lnTo>
                  <a:lnTo>
                    <a:pt x="4149" y="1139"/>
                  </a:lnTo>
                  <a:lnTo>
                    <a:pt x="4139" y="1137"/>
                  </a:lnTo>
                  <a:lnTo>
                    <a:pt x="4129" y="1135"/>
                  </a:lnTo>
                  <a:lnTo>
                    <a:pt x="4119" y="1132"/>
                  </a:lnTo>
                  <a:lnTo>
                    <a:pt x="4108" y="1128"/>
                  </a:lnTo>
                  <a:lnTo>
                    <a:pt x="4098" y="1122"/>
                  </a:lnTo>
                  <a:lnTo>
                    <a:pt x="4088" y="1116"/>
                  </a:lnTo>
                  <a:lnTo>
                    <a:pt x="4078" y="1110"/>
                  </a:lnTo>
                  <a:lnTo>
                    <a:pt x="4068" y="1103"/>
                  </a:lnTo>
                  <a:lnTo>
                    <a:pt x="4058" y="1095"/>
                  </a:lnTo>
                  <a:lnTo>
                    <a:pt x="4048" y="1086"/>
                  </a:lnTo>
                  <a:lnTo>
                    <a:pt x="4036" y="1076"/>
                  </a:lnTo>
                  <a:lnTo>
                    <a:pt x="4026" y="1065"/>
                  </a:lnTo>
                  <a:lnTo>
                    <a:pt x="4016" y="1054"/>
                  </a:lnTo>
                  <a:lnTo>
                    <a:pt x="4006" y="1041"/>
                  </a:lnTo>
                  <a:lnTo>
                    <a:pt x="4006" y="1041"/>
                  </a:lnTo>
                  <a:lnTo>
                    <a:pt x="3999" y="1031"/>
                  </a:lnTo>
                  <a:lnTo>
                    <a:pt x="3993" y="1019"/>
                  </a:lnTo>
                  <a:lnTo>
                    <a:pt x="3988" y="1004"/>
                  </a:lnTo>
                  <a:lnTo>
                    <a:pt x="3983" y="986"/>
                  </a:lnTo>
                  <a:lnTo>
                    <a:pt x="3978" y="967"/>
                  </a:lnTo>
                  <a:lnTo>
                    <a:pt x="3974" y="946"/>
                  </a:lnTo>
                  <a:lnTo>
                    <a:pt x="3971" y="923"/>
                  </a:lnTo>
                  <a:lnTo>
                    <a:pt x="3967" y="898"/>
                  </a:lnTo>
                  <a:lnTo>
                    <a:pt x="3962" y="842"/>
                  </a:lnTo>
                  <a:lnTo>
                    <a:pt x="3958" y="781"/>
                  </a:lnTo>
                  <a:lnTo>
                    <a:pt x="3955" y="714"/>
                  </a:lnTo>
                  <a:lnTo>
                    <a:pt x="3953" y="644"/>
                  </a:lnTo>
                  <a:lnTo>
                    <a:pt x="3952" y="569"/>
                  </a:lnTo>
                  <a:lnTo>
                    <a:pt x="3952" y="493"/>
                  </a:lnTo>
                  <a:lnTo>
                    <a:pt x="3953" y="334"/>
                  </a:lnTo>
                  <a:lnTo>
                    <a:pt x="3956" y="174"/>
                  </a:lnTo>
                  <a:lnTo>
                    <a:pt x="3959" y="22"/>
                  </a:lnTo>
                  <a:lnTo>
                    <a:pt x="3959" y="22"/>
                  </a:lnTo>
                  <a:lnTo>
                    <a:pt x="3865" y="20"/>
                  </a:lnTo>
                  <a:lnTo>
                    <a:pt x="3725" y="18"/>
                  </a:lnTo>
                  <a:lnTo>
                    <a:pt x="3556" y="17"/>
                  </a:lnTo>
                  <a:lnTo>
                    <a:pt x="3375" y="18"/>
                  </a:lnTo>
                  <a:lnTo>
                    <a:pt x="3283" y="19"/>
                  </a:lnTo>
                  <a:lnTo>
                    <a:pt x="3195" y="20"/>
                  </a:lnTo>
                  <a:lnTo>
                    <a:pt x="3112" y="23"/>
                  </a:lnTo>
                  <a:lnTo>
                    <a:pt x="3035" y="27"/>
                  </a:lnTo>
                  <a:lnTo>
                    <a:pt x="2967" y="31"/>
                  </a:lnTo>
                  <a:lnTo>
                    <a:pt x="2938" y="34"/>
                  </a:lnTo>
                  <a:lnTo>
                    <a:pt x="2911" y="37"/>
                  </a:lnTo>
                  <a:lnTo>
                    <a:pt x="2887" y="41"/>
                  </a:lnTo>
                  <a:lnTo>
                    <a:pt x="2868" y="44"/>
                  </a:lnTo>
                  <a:lnTo>
                    <a:pt x="2851" y="49"/>
                  </a:lnTo>
                  <a:lnTo>
                    <a:pt x="2839" y="53"/>
                  </a:lnTo>
                  <a:lnTo>
                    <a:pt x="2839" y="53"/>
                  </a:lnTo>
                  <a:lnTo>
                    <a:pt x="2823" y="62"/>
                  </a:lnTo>
                  <a:lnTo>
                    <a:pt x="2816" y="67"/>
                  </a:lnTo>
                  <a:lnTo>
                    <a:pt x="2810" y="71"/>
                  </a:lnTo>
                  <a:lnTo>
                    <a:pt x="2805" y="76"/>
                  </a:lnTo>
                  <a:lnTo>
                    <a:pt x="2801" y="82"/>
                  </a:lnTo>
                  <a:lnTo>
                    <a:pt x="2797" y="87"/>
                  </a:lnTo>
                  <a:lnTo>
                    <a:pt x="2793" y="93"/>
                  </a:lnTo>
                  <a:lnTo>
                    <a:pt x="2791" y="99"/>
                  </a:lnTo>
                  <a:lnTo>
                    <a:pt x="2788" y="105"/>
                  </a:lnTo>
                  <a:lnTo>
                    <a:pt x="2786" y="118"/>
                  </a:lnTo>
                  <a:lnTo>
                    <a:pt x="2785" y="132"/>
                  </a:lnTo>
                  <a:lnTo>
                    <a:pt x="2786" y="146"/>
                  </a:lnTo>
                  <a:lnTo>
                    <a:pt x="2788" y="162"/>
                  </a:lnTo>
                  <a:lnTo>
                    <a:pt x="2793" y="178"/>
                  </a:lnTo>
                  <a:lnTo>
                    <a:pt x="2798" y="196"/>
                  </a:lnTo>
                  <a:lnTo>
                    <a:pt x="2805" y="214"/>
                  </a:lnTo>
                  <a:lnTo>
                    <a:pt x="2814" y="232"/>
                  </a:lnTo>
                  <a:lnTo>
                    <a:pt x="2823" y="251"/>
                  </a:lnTo>
                  <a:lnTo>
                    <a:pt x="2844" y="291"/>
                  </a:lnTo>
                  <a:lnTo>
                    <a:pt x="2889" y="378"/>
                  </a:lnTo>
                  <a:lnTo>
                    <a:pt x="2912" y="424"/>
                  </a:lnTo>
                  <a:lnTo>
                    <a:pt x="2923" y="448"/>
                  </a:lnTo>
                  <a:lnTo>
                    <a:pt x="2933" y="473"/>
                  </a:lnTo>
                  <a:lnTo>
                    <a:pt x="2943" y="497"/>
                  </a:lnTo>
                  <a:lnTo>
                    <a:pt x="2952" y="521"/>
                  </a:lnTo>
                  <a:lnTo>
                    <a:pt x="2960" y="546"/>
                  </a:lnTo>
                  <a:lnTo>
                    <a:pt x="2966" y="571"/>
                  </a:lnTo>
                  <a:lnTo>
                    <a:pt x="2972" y="597"/>
                  </a:lnTo>
                  <a:lnTo>
                    <a:pt x="2976" y="622"/>
                  </a:lnTo>
                  <a:lnTo>
                    <a:pt x="2978" y="647"/>
                  </a:lnTo>
                  <a:lnTo>
                    <a:pt x="2979" y="673"/>
                  </a:lnTo>
                  <a:lnTo>
                    <a:pt x="2979" y="673"/>
                  </a:lnTo>
                  <a:lnTo>
                    <a:pt x="2978" y="701"/>
                  </a:lnTo>
                  <a:lnTo>
                    <a:pt x="2975" y="730"/>
                  </a:lnTo>
                  <a:lnTo>
                    <a:pt x="2971" y="756"/>
                  </a:lnTo>
                  <a:lnTo>
                    <a:pt x="2965" y="782"/>
                  </a:lnTo>
                  <a:lnTo>
                    <a:pt x="2959" y="807"/>
                  </a:lnTo>
                  <a:lnTo>
                    <a:pt x="2951" y="830"/>
                  </a:lnTo>
                  <a:lnTo>
                    <a:pt x="2943" y="853"/>
                  </a:lnTo>
                  <a:lnTo>
                    <a:pt x="2933" y="876"/>
                  </a:lnTo>
                  <a:lnTo>
                    <a:pt x="2922" y="896"/>
                  </a:lnTo>
                  <a:lnTo>
                    <a:pt x="2911" y="916"/>
                  </a:lnTo>
                  <a:lnTo>
                    <a:pt x="2898" y="935"/>
                  </a:lnTo>
                  <a:lnTo>
                    <a:pt x="2884" y="953"/>
                  </a:lnTo>
                  <a:lnTo>
                    <a:pt x="2870" y="970"/>
                  </a:lnTo>
                  <a:lnTo>
                    <a:pt x="2855" y="986"/>
                  </a:lnTo>
                  <a:lnTo>
                    <a:pt x="2839" y="1002"/>
                  </a:lnTo>
                  <a:lnTo>
                    <a:pt x="2821" y="1016"/>
                  </a:lnTo>
                  <a:lnTo>
                    <a:pt x="2803" y="1029"/>
                  </a:lnTo>
                  <a:lnTo>
                    <a:pt x="2785" y="1041"/>
                  </a:lnTo>
                  <a:lnTo>
                    <a:pt x="2766" y="1053"/>
                  </a:lnTo>
                  <a:lnTo>
                    <a:pt x="2747" y="1063"/>
                  </a:lnTo>
                  <a:lnTo>
                    <a:pt x="2727" y="1073"/>
                  </a:lnTo>
                  <a:lnTo>
                    <a:pt x="2707" y="1081"/>
                  </a:lnTo>
                  <a:lnTo>
                    <a:pt x="2685" y="1089"/>
                  </a:lnTo>
                  <a:lnTo>
                    <a:pt x="2664" y="1096"/>
                  </a:lnTo>
                  <a:lnTo>
                    <a:pt x="2642" y="1102"/>
                  </a:lnTo>
                  <a:lnTo>
                    <a:pt x="2620" y="1107"/>
                  </a:lnTo>
                  <a:lnTo>
                    <a:pt x="2598" y="1111"/>
                  </a:lnTo>
                  <a:lnTo>
                    <a:pt x="2576" y="1114"/>
                  </a:lnTo>
                  <a:lnTo>
                    <a:pt x="2552" y="1117"/>
                  </a:lnTo>
                  <a:lnTo>
                    <a:pt x="2529" y="1118"/>
                  </a:lnTo>
                  <a:lnTo>
                    <a:pt x="2506" y="1119"/>
                  </a:lnTo>
                  <a:lnTo>
                    <a:pt x="2484" y="1119"/>
                  </a:lnTo>
                  <a:lnTo>
                    <a:pt x="2461" y="1118"/>
                  </a:lnTo>
                  <a:lnTo>
                    <a:pt x="2438" y="1116"/>
                  </a:lnTo>
                  <a:lnTo>
                    <a:pt x="2414" y="1113"/>
                  </a:lnTo>
                  <a:lnTo>
                    <a:pt x="2391" y="1110"/>
                  </a:lnTo>
                  <a:lnTo>
                    <a:pt x="2369" y="1105"/>
                  </a:lnTo>
                  <a:lnTo>
                    <a:pt x="2346" y="1100"/>
                  </a:lnTo>
                  <a:lnTo>
                    <a:pt x="2324" y="1094"/>
                  </a:lnTo>
                  <a:lnTo>
                    <a:pt x="2303" y="1087"/>
                  </a:lnTo>
                  <a:lnTo>
                    <a:pt x="2280" y="1080"/>
                  </a:lnTo>
                  <a:lnTo>
                    <a:pt x="2259" y="1071"/>
                  </a:lnTo>
                  <a:lnTo>
                    <a:pt x="2238" y="1062"/>
                  </a:lnTo>
                  <a:lnTo>
                    <a:pt x="2218" y="1052"/>
                  </a:lnTo>
                  <a:lnTo>
                    <a:pt x="2198" y="1041"/>
                  </a:lnTo>
                  <a:lnTo>
                    <a:pt x="2179" y="1029"/>
                  </a:lnTo>
                  <a:lnTo>
                    <a:pt x="2160" y="1017"/>
                  </a:lnTo>
                  <a:lnTo>
                    <a:pt x="2142" y="1004"/>
                  </a:lnTo>
                  <a:lnTo>
                    <a:pt x="2124" y="989"/>
                  </a:lnTo>
                  <a:lnTo>
                    <a:pt x="2108" y="974"/>
                  </a:lnTo>
                  <a:lnTo>
                    <a:pt x="2092" y="959"/>
                  </a:lnTo>
                  <a:lnTo>
                    <a:pt x="2077" y="942"/>
                  </a:lnTo>
                  <a:lnTo>
                    <a:pt x="2063" y="925"/>
                  </a:lnTo>
                  <a:lnTo>
                    <a:pt x="2049" y="908"/>
                  </a:lnTo>
                  <a:lnTo>
                    <a:pt x="2037" y="889"/>
                  </a:lnTo>
                  <a:lnTo>
                    <a:pt x="2024" y="870"/>
                  </a:lnTo>
                  <a:lnTo>
                    <a:pt x="2014" y="849"/>
                  </a:lnTo>
                  <a:lnTo>
                    <a:pt x="2005" y="828"/>
                  </a:lnTo>
                  <a:lnTo>
                    <a:pt x="1996" y="807"/>
                  </a:lnTo>
                  <a:lnTo>
                    <a:pt x="1989" y="785"/>
                  </a:lnTo>
                  <a:lnTo>
                    <a:pt x="1983" y="762"/>
                  </a:lnTo>
                  <a:lnTo>
                    <a:pt x="1979" y="738"/>
                  </a:lnTo>
                  <a:lnTo>
                    <a:pt x="1975" y="713"/>
                  </a:lnTo>
                  <a:lnTo>
                    <a:pt x="1973" y="688"/>
                  </a:lnTo>
                  <a:lnTo>
                    <a:pt x="1973" y="688"/>
                  </a:lnTo>
                  <a:lnTo>
                    <a:pt x="1972" y="658"/>
                  </a:lnTo>
                  <a:lnTo>
                    <a:pt x="1972" y="629"/>
                  </a:lnTo>
                  <a:lnTo>
                    <a:pt x="1974" y="601"/>
                  </a:lnTo>
                  <a:lnTo>
                    <a:pt x="1977" y="573"/>
                  </a:lnTo>
                  <a:lnTo>
                    <a:pt x="1981" y="548"/>
                  </a:lnTo>
                  <a:lnTo>
                    <a:pt x="1986" y="524"/>
                  </a:lnTo>
                  <a:lnTo>
                    <a:pt x="1993" y="501"/>
                  </a:lnTo>
                  <a:lnTo>
                    <a:pt x="2000" y="479"/>
                  </a:lnTo>
                  <a:lnTo>
                    <a:pt x="2007" y="457"/>
                  </a:lnTo>
                  <a:lnTo>
                    <a:pt x="2016" y="436"/>
                  </a:lnTo>
                  <a:lnTo>
                    <a:pt x="2025" y="417"/>
                  </a:lnTo>
                  <a:lnTo>
                    <a:pt x="2036" y="398"/>
                  </a:lnTo>
                  <a:lnTo>
                    <a:pt x="2046" y="380"/>
                  </a:lnTo>
                  <a:lnTo>
                    <a:pt x="2057" y="363"/>
                  </a:lnTo>
                  <a:lnTo>
                    <a:pt x="2078" y="331"/>
                  </a:lnTo>
                  <a:lnTo>
                    <a:pt x="2101" y="300"/>
                  </a:lnTo>
                  <a:lnTo>
                    <a:pt x="2122" y="271"/>
                  </a:lnTo>
                  <a:lnTo>
                    <a:pt x="2143" y="244"/>
                  </a:lnTo>
                  <a:lnTo>
                    <a:pt x="2162" y="218"/>
                  </a:lnTo>
                  <a:lnTo>
                    <a:pt x="2171" y="205"/>
                  </a:lnTo>
                  <a:lnTo>
                    <a:pt x="2179" y="192"/>
                  </a:lnTo>
                  <a:lnTo>
                    <a:pt x="2186" y="178"/>
                  </a:lnTo>
                  <a:lnTo>
                    <a:pt x="2192" y="166"/>
                  </a:lnTo>
                  <a:lnTo>
                    <a:pt x="2197" y="153"/>
                  </a:lnTo>
                  <a:lnTo>
                    <a:pt x="2201" y="140"/>
                  </a:lnTo>
                  <a:lnTo>
                    <a:pt x="2203" y="127"/>
                  </a:lnTo>
                  <a:lnTo>
                    <a:pt x="2205" y="113"/>
                  </a:lnTo>
                  <a:lnTo>
                    <a:pt x="2205" y="113"/>
                  </a:lnTo>
                  <a:lnTo>
                    <a:pt x="2205" y="105"/>
                  </a:lnTo>
                  <a:lnTo>
                    <a:pt x="2203" y="97"/>
                  </a:lnTo>
                  <a:lnTo>
                    <a:pt x="2201" y="89"/>
                  </a:lnTo>
                  <a:lnTo>
                    <a:pt x="2197" y="82"/>
                  </a:lnTo>
                  <a:lnTo>
                    <a:pt x="2191" y="75"/>
                  </a:lnTo>
                  <a:lnTo>
                    <a:pt x="2185" y="69"/>
                  </a:lnTo>
                  <a:lnTo>
                    <a:pt x="2177" y="63"/>
                  </a:lnTo>
                  <a:lnTo>
                    <a:pt x="2168" y="57"/>
                  </a:lnTo>
                  <a:lnTo>
                    <a:pt x="2158" y="51"/>
                  </a:lnTo>
                  <a:lnTo>
                    <a:pt x="2147" y="46"/>
                  </a:lnTo>
                  <a:lnTo>
                    <a:pt x="2135" y="41"/>
                  </a:lnTo>
                  <a:lnTo>
                    <a:pt x="2122" y="36"/>
                  </a:lnTo>
                  <a:lnTo>
                    <a:pt x="2094" y="28"/>
                  </a:lnTo>
                  <a:lnTo>
                    <a:pt x="2062" y="21"/>
                  </a:lnTo>
                  <a:lnTo>
                    <a:pt x="2026" y="16"/>
                  </a:lnTo>
                  <a:lnTo>
                    <a:pt x="1988" y="11"/>
                  </a:lnTo>
                  <a:lnTo>
                    <a:pt x="1948" y="7"/>
                  </a:lnTo>
                  <a:lnTo>
                    <a:pt x="1905" y="4"/>
                  </a:lnTo>
                  <a:lnTo>
                    <a:pt x="1860" y="2"/>
                  </a:lnTo>
                  <a:lnTo>
                    <a:pt x="1814" y="1"/>
                  </a:lnTo>
                  <a:lnTo>
                    <a:pt x="1766" y="0"/>
                  </a:lnTo>
                  <a:lnTo>
                    <a:pt x="1717" y="0"/>
                  </a:lnTo>
                  <a:lnTo>
                    <a:pt x="1617" y="2"/>
                  </a:lnTo>
                  <a:lnTo>
                    <a:pt x="1518" y="6"/>
                  </a:lnTo>
                  <a:lnTo>
                    <a:pt x="1420" y="11"/>
                  </a:lnTo>
                  <a:lnTo>
                    <a:pt x="1326" y="16"/>
                  </a:lnTo>
                  <a:lnTo>
                    <a:pt x="1161" y="28"/>
                  </a:lnTo>
                  <a:lnTo>
                    <a:pt x="1042" y="36"/>
                  </a:lnTo>
                  <a:lnTo>
                    <a:pt x="1042" y="36"/>
                  </a:lnTo>
                  <a:lnTo>
                    <a:pt x="1046" y="196"/>
                  </a:lnTo>
                  <a:lnTo>
                    <a:pt x="1049" y="356"/>
                  </a:lnTo>
                  <a:lnTo>
                    <a:pt x="1050" y="514"/>
                  </a:lnTo>
                  <a:lnTo>
                    <a:pt x="1050" y="589"/>
                  </a:lnTo>
                  <a:lnTo>
                    <a:pt x="1049" y="662"/>
                  </a:lnTo>
                  <a:lnTo>
                    <a:pt x="1046" y="731"/>
                  </a:lnTo>
                  <a:lnTo>
                    <a:pt x="1043" y="795"/>
                  </a:lnTo>
                  <a:lnTo>
                    <a:pt x="1038" y="854"/>
                  </a:lnTo>
                  <a:lnTo>
                    <a:pt x="1032" y="907"/>
                  </a:lnTo>
                  <a:lnTo>
                    <a:pt x="1029" y="931"/>
                  </a:lnTo>
                  <a:lnTo>
                    <a:pt x="1025" y="953"/>
                  </a:lnTo>
                  <a:lnTo>
                    <a:pt x="1020" y="973"/>
                  </a:lnTo>
                  <a:lnTo>
                    <a:pt x="1015" y="991"/>
                  </a:lnTo>
                  <a:lnTo>
                    <a:pt x="1010" y="1008"/>
                  </a:lnTo>
                  <a:lnTo>
                    <a:pt x="1004" y="1022"/>
                  </a:lnTo>
                  <a:lnTo>
                    <a:pt x="997" y="1034"/>
                  </a:lnTo>
                  <a:lnTo>
                    <a:pt x="991" y="1043"/>
                  </a:lnTo>
                  <a:lnTo>
                    <a:pt x="991" y="1043"/>
                  </a:lnTo>
                  <a:lnTo>
                    <a:pt x="974" y="1060"/>
                  </a:lnTo>
                  <a:lnTo>
                    <a:pt x="957" y="1075"/>
                  </a:lnTo>
                  <a:lnTo>
                    <a:pt x="942" y="1087"/>
                  </a:lnTo>
                  <a:lnTo>
                    <a:pt x="928" y="1096"/>
                  </a:lnTo>
                  <a:lnTo>
                    <a:pt x="914" y="1103"/>
                  </a:lnTo>
                  <a:lnTo>
                    <a:pt x="900" y="1108"/>
                  </a:lnTo>
                  <a:lnTo>
                    <a:pt x="886" y="1111"/>
                  </a:lnTo>
                  <a:lnTo>
                    <a:pt x="873" y="1112"/>
                  </a:lnTo>
                  <a:lnTo>
                    <a:pt x="859" y="1111"/>
                  </a:lnTo>
                  <a:lnTo>
                    <a:pt x="845" y="1109"/>
                  </a:lnTo>
                  <a:lnTo>
                    <a:pt x="831" y="1105"/>
                  </a:lnTo>
                  <a:lnTo>
                    <a:pt x="816" y="1100"/>
                  </a:lnTo>
                  <a:lnTo>
                    <a:pt x="802" y="1093"/>
                  </a:lnTo>
                  <a:lnTo>
                    <a:pt x="787" y="1086"/>
                  </a:lnTo>
                  <a:lnTo>
                    <a:pt x="755" y="1069"/>
                  </a:lnTo>
                  <a:lnTo>
                    <a:pt x="720" y="1049"/>
                  </a:lnTo>
                  <a:lnTo>
                    <a:pt x="680" y="1029"/>
                  </a:lnTo>
                  <a:lnTo>
                    <a:pt x="659" y="1019"/>
                  </a:lnTo>
                  <a:lnTo>
                    <a:pt x="636" y="1009"/>
                  </a:lnTo>
                  <a:lnTo>
                    <a:pt x="613" y="999"/>
                  </a:lnTo>
                  <a:lnTo>
                    <a:pt x="587" y="989"/>
                  </a:lnTo>
                  <a:lnTo>
                    <a:pt x="560" y="981"/>
                  </a:lnTo>
                  <a:lnTo>
                    <a:pt x="531" y="973"/>
                  </a:lnTo>
                  <a:lnTo>
                    <a:pt x="501" y="966"/>
                  </a:lnTo>
                  <a:lnTo>
                    <a:pt x="468" y="961"/>
                  </a:lnTo>
                  <a:lnTo>
                    <a:pt x="434" y="956"/>
                  </a:lnTo>
                  <a:lnTo>
                    <a:pt x="397" y="953"/>
                  </a:lnTo>
                  <a:lnTo>
                    <a:pt x="359" y="952"/>
                  </a:lnTo>
                  <a:lnTo>
                    <a:pt x="318" y="952"/>
                  </a:lnTo>
                  <a:lnTo>
                    <a:pt x="318" y="952"/>
                  </a:lnTo>
                  <a:lnTo>
                    <a:pt x="290" y="954"/>
                  </a:lnTo>
                  <a:lnTo>
                    <a:pt x="263" y="958"/>
                  </a:lnTo>
                  <a:lnTo>
                    <a:pt x="238" y="963"/>
                  </a:lnTo>
                  <a:lnTo>
                    <a:pt x="215" y="971"/>
                  </a:lnTo>
                  <a:lnTo>
                    <a:pt x="193" y="980"/>
                  </a:lnTo>
                  <a:lnTo>
                    <a:pt x="172" y="991"/>
                  </a:lnTo>
                  <a:lnTo>
                    <a:pt x="151" y="1004"/>
                  </a:lnTo>
                  <a:lnTo>
                    <a:pt x="132" y="1018"/>
                  </a:lnTo>
                  <a:lnTo>
                    <a:pt x="115" y="1033"/>
                  </a:lnTo>
                  <a:lnTo>
                    <a:pt x="99" y="1050"/>
                  </a:lnTo>
                  <a:lnTo>
                    <a:pt x="85" y="1067"/>
                  </a:lnTo>
                  <a:lnTo>
                    <a:pt x="71" y="1086"/>
                  </a:lnTo>
                  <a:lnTo>
                    <a:pt x="59" y="1106"/>
                  </a:lnTo>
                  <a:lnTo>
                    <a:pt x="48" y="1128"/>
                  </a:lnTo>
                  <a:lnTo>
                    <a:pt x="38" y="1150"/>
                  </a:lnTo>
                  <a:lnTo>
                    <a:pt x="29" y="1172"/>
                  </a:lnTo>
                  <a:lnTo>
                    <a:pt x="29" y="1172"/>
                  </a:lnTo>
                  <a:lnTo>
                    <a:pt x="21" y="1196"/>
                  </a:lnTo>
                  <a:lnTo>
                    <a:pt x="14" y="1221"/>
                  </a:lnTo>
                  <a:lnTo>
                    <a:pt x="9" y="1247"/>
                  </a:lnTo>
                  <a:lnTo>
                    <a:pt x="5" y="1274"/>
                  </a:lnTo>
                  <a:lnTo>
                    <a:pt x="2" y="1300"/>
                  </a:lnTo>
                  <a:lnTo>
                    <a:pt x="0" y="1327"/>
                  </a:lnTo>
                  <a:lnTo>
                    <a:pt x="0" y="1354"/>
                  </a:lnTo>
                  <a:lnTo>
                    <a:pt x="0" y="1381"/>
                  </a:lnTo>
                  <a:lnTo>
                    <a:pt x="2" y="1409"/>
                  </a:lnTo>
                  <a:lnTo>
                    <a:pt x="5" y="1437"/>
                  </a:lnTo>
                  <a:lnTo>
                    <a:pt x="9" y="1464"/>
                  </a:lnTo>
                  <a:lnTo>
                    <a:pt x="14" y="1491"/>
                  </a:lnTo>
                  <a:lnTo>
                    <a:pt x="21" y="1517"/>
                  </a:lnTo>
                  <a:lnTo>
                    <a:pt x="29" y="1544"/>
                  </a:lnTo>
                  <a:lnTo>
                    <a:pt x="38" y="1570"/>
                  </a:lnTo>
                  <a:lnTo>
                    <a:pt x="47" y="1595"/>
                  </a:lnTo>
                  <a:lnTo>
                    <a:pt x="58" y="1620"/>
                  </a:lnTo>
                  <a:lnTo>
                    <a:pt x="70" y="1643"/>
                  </a:lnTo>
                  <a:lnTo>
                    <a:pt x="82" y="1667"/>
                  </a:lnTo>
                  <a:lnTo>
                    <a:pt x="96" y="1688"/>
                  </a:lnTo>
                  <a:lnTo>
                    <a:pt x="111" y="1709"/>
                  </a:lnTo>
                  <a:lnTo>
                    <a:pt x="127" y="1728"/>
                  </a:lnTo>
                  <a:lnTo>
                    <a:pt x="144" y="1746"/>
                  </a:lnTo>
                  <a:lnTo>
                    <a:pt x="163" y="1763"/>
                  </a:lnTo>
                  <a:lnTo>
                    <a:pt x="182" y="1778"/>
                  </a:lnTo>
                  <a:lnTo>
                    <a:pt x="202" y="1792"/>
                  </a:lnTo>
                  <a:lnTo>
                    <a:pt x="223" y="1805"/>
                  </a:lnTo>
                  <a:lnTo>
                    <a:pt x="245" y="1815"/>
                  </a:lnTo>
                  <a:lnTo>
                    <a:pt x="267" y="1823"/>
                  </a:lnTo>
                  <a:lnTo>
                    <a:pt x="292" y="1829"/>
                  </a:lnTo>
                  <a:lnTo>
                    <a:pt x="317" y="1834"/>
                  </a:lnTo>
                  <a:lnTo>
                    <a:pt x="343" y="1836"/>
                  </a:lnTo>
                  <a:lnTo>
                    <a:pt x="343" y="1836"/>
                  </a:lnTo>
                  <a:lnTo>
                    <a:pt x="381" y="1836"/>
                  </a:lnTo>
                  <a:lnTo>
                    <a:pt x="418" y="1835"/>
                  </a:lnTo>
                  <a:lnTo>
                    <a:pt x="454" y="1833"/>
                  </a:lnTo>
                  <a:lnTo>
                    <a:pt x="488" y="1829"/>
                  </a:lnTo>
                  <a:lnTo>
                    <a:pt x="520" y="1824"/>
                  </a:lnTo>
                  <a:lnTo>
                    <a:pt x="550" y="1819"/>
                  </a:lnTo>
                  <a:lnTo>
                    <a:pt x="580" y="1812"/>
                  </a:lnTo>
                  <a:lnTo>
                    <a:pt x="608" y="1804"/>
                  </a:lnTo>
                  <a:lnTo>
                    <a:pt x="635" y="1795"/>
                  </a:lnTo>
                  <a:lnTo>
                    <a:pt x="660" y="1787"/>
                  </a:lnTo>
                  <a:lnTo>
                    <a:pt x="684" y="1778"/>
                  </a:lnTo>
                  <a:lnTo>
                    <a:pt x="708" y="1769"/>
                  </a:lnTo>
                  <a:lnTo>
                    <a:pt x="750" y="1750"/>
                  </a:lnTo>
                  <a:lnTo>
                    <a:pt x="788" y="1733"/>
                  </a:lnTo>
                  <a:lnTo>
                    <a:pt x="822" y="1717"/>
                  </a:lnTo>
                  <a:lnTo>
                    <a:pt x="853" y="1704"/>
                  </a:lnTo>
                  <a:lnTo>
                    <a:pt x="867" y="1699"/>
                  </a:lnTo>
                  <a:lnTo>
                    <a:pt x="881" y="1695"/>
                  </a:lnTo>
                  <a:lnTo>
                    <a:pt x="893" y="1693"/>
                  </a:lnTo>
                  <a:lnTo>
                    <a:pt x="905" y="1691"/>
                  </a:lnTo>
                  <a:lnTo>
                    <a:pt x="917" y="1692"/>
                  </a:lnTo>
                  <a:lnTo>
                    <a:pt x="928" y="1694"/>
                  </a:lnTo>
                  <a:lnTo>
                    <a:pt x="938" y="1697"/>
                  </a:lnTo>
                  <a:lnTo>
                    <a:pt x="948" y="1703"/>
                  </a:lnTo>
                  <a:lnTo>
                    <a:pt x="957" y="1711"/>
                  </a:lnTo>
                  <a:lnTo>
                    <a:pt x="967" y="1721"/>
                  </a:lnTo>
                  <a:lnTo>
                    <a:pt x="976" y="1733"/>
                  </a:lnTo>
                  <a:lnTo>
                    <a:pt x="985" y="1748"/>
                  </a:lnTo>
                  <a:lnTo>
                    <a:pt x="985" y="1748"/>
                  </a:lnTo>
                  <a:lnTo>
                    <a:pt x="993" y="1766"/>
                  </a:lnTo>
                  <a:lnTo>
                    <a:pt x="1001" y="1786"/>
                  </a:lnTo>
                  <a:lnTo>
                    <a:pt x="1009" y="1809"/>
                  </a:lnTo>
                  <a:lnTo>
                    <a:pt x="1015" y="1832"/>
                  </a:lnTo>
                  <a:lnTo>
                    <a:pt x="1021" y="1857"/>
                  </a:lnTo>
                  <a:lnTo>
                    <a:pt x="1027" y="1883"/>
                  </a:lnTo>
                  <a:lnTo>
                    <a:pt x="1032" y="1911"/>
                  </a:lnTo>
                  <a:lnTo>
                    <a:pt x="1036" y="1941"/>
                  </a:lnTo>
                  <a:lnTo>
                    <a:pt x="1040" y="1972"/>
                  </a:lnTo>
                  <a:lnTo>
                    <a:pt x="1044" y="2004"/>
                  </a:lnTo>
                  <a:lnTo>
                    <a:pt x="1049" y="2072"/>
                  </a:lnTo>
                  <a:lnTo>
                    <a:pt x="1053" y="2144"/>
                  </a:lnTo>
                  <a:lnTo>
                    <a:pt x="1055" y="2221"/>
                  </a:lnTo>
                  <a:lnTo>
                    <a:pt x="1056" y="2300"/>
                  </a:lnTo>
                  <a:lnTo>
                    <a:pt x="1055" y="2384"/>
                  </a:lnTo>
                  <a:lnTo>
                    <a:pt x="1054" y="2470"/>
                  </a:lnTo>
                  <a:lnTo>
                    <a:pt x="1052" y="2558"/>
                  </a:lnTo>
                  <a:lnTo>
                    <a:pt x="1045" y="2740"/>
                  </a:lnTo>
                  <a:lnTo>
                    <a:pt x="1037" y="2924"/>
                  </a:lnTo>
                  <a:lnTo>
                    <a:pt x="1037" y="2924"/>
                  </a:lnTo>
                  <a:lnTo>
                    <a:pt x="1147" y="2930"/>
                  </a:lnTo>
                  <a:lnTo>
                    <a:pt x="1307" y="2938"/>
                  </a:lnTo>
                  <a:lnTo>
                    <a:pt x="1401" y="2941"/>
                  </a:lnTo>
                  <a:lnTo>
                    <a:pt x="1500" y="2944"/>
                  </a:lnTo>
                  <a:lnTo>
                    <a:pt x="1601" y="2945"/>
                  </a:lnTo>
                  <a:lnTo>
                    <a:pt x="1702" y="2944"/>
                  </a:lnTo>
                  <a:lnTo>
                    <a:pt x="1752" y="2943"/>
                  </a:lnTo>
                  <a:lnTo>
                    <a:pt x="1802" y="2941"/>
                  </a:lnTo>
                  <a:lnTo>
                    <a:pt x="1849" y="2938"/>
                  </a:lnTo>
                  <a:lnTo>
                    <a:pt x="1895" y="2935"/>
                  </a:lnTo>
                  <a:lnTo>
                    <a:pt x="1939" y="2931"/>
                  </a:lnTo>
                  <a:lnTo>
                    <a:pt x="1981" y="2925"/>
                  </a:lnTo>
                  <a:lnTo>
                    <a:pt x="2020" y="2919"/>
                  </a:lnTo>
                  <a:lnTo>
                    <a:pt x="2057" y="2912"/>
                  </a:lnTo>
                  <a:lnTo>
                    <a:pt x="2090" y="2904"/>
                  </a:lnTo>
                  <a:lnTo>
                    <a:pt x="2120" y="2895"/>
                  </a:lnTo>
                  <a:lnTo>
                    <a:pt x="2133" y="2890"/>
                  </a:lnTo>
                  <a:lnTo>
                    <a:pt x="2145" y="2884"/>
                  </a:lnTo>
                  <a:lnTo>
                    <a:pt x="2156" y="2878"/>
                  </a:lnTo>
                  <a:lnTo>
                    <a:pt x="2168" y="2872"/>
                  </a:lnTo>
                  <a:lnTo>
                    <a:pt x="2177" y="2865"/>
                  </a:lnTo>
                  <a:lnTo>
                    <a:pt x="2185" y="2858"/>
                  </a:lnTo>
                  <a:lnTo>
                    <a:pt x="2191" y="2851"/>
                  </a:lnTo>
                  <a:lnTo>
                    <a:pt x="2197" y="2844"/>
                  </a:lnTo>
                  <a:lnTo>
                    <a:pt x="2201" y="2836"/>
                  </a:lnTo>
                  <a:lnTo>
                    <a:pt x="2204" y="2828"/>
                  </a:lnTo>
                  <a:lnTo>
                    <a:pt x="2206" y="2819"/>
                  </a:lnTo>
                  <a:lnTo>
                    <a:pt x="2206" y="2810"/>
                  </a:lnTo>
                  <a:lnTo>
                    <a:pt x="2206" y="2810"/>
                  </a:lnTo>
                  <a:lnTo>
                    <a:pt x="2204" y="2797"/>
                  </a:lnTo>
                  <a:lnTo>
                    <a:pt x="2201" y="2784"/>
                  </a:lnTo>
                  <a:lnTo>
                    <a:pt x="2197" y="2771"/>
                  </a:lnTo>
                  <a:lnTo>
                    <a:pt x="2192" y="2758"/>
                  </a:lnTo>
                  <a:lnTo>
                    <a:pt x="2186" y="2745"/>
                  </a:lnTo>
                  <a:lnTo>
                    <a:pt x="2180" y="2731"/>
                  </a:lnTo>
                  <a:lnTo>
                    <a:pt x="2172" y="2719"/>
                  </a:lnTo>
                  <a:lnTo>
                    <a:pt x="2162" y="2706"/>
                  </a:lnTo>
                  <a:lnTo>
                    <a:pt x="2144" y="2680"/>
                  </a:lnTo>
                  <a:lnTo>
                    <a:pt x="2123" y="2652"/>
                  </a:lnTo>
                  <a:lnTo>
                    <a:pt x="2101" y="2624"/>
                  </a:lnTo>
                  <a:lnTo>
                    <a:pt x="2079" y="2593"/>
                  </a:lnTo>
                  <a:lnTo>
                    <a:pt x="2057" y="2560"/>
                  </a:lnTo>
                  <a:lnTo>
                    <a:pt x="2047" y="2543"/>
                  </a:lnTo>
                  <a:lnTo>
                    <a:pt x="2037" y="2525"/>
                  </a:lnTo>
                  <a:lnTo>
                    <a:pt x="2026" y="2507"/>
                  </a:lnTo>
                  <a:lnTo>
                    <a:pt x="2017" y="2487"/>
                  </a:lnTo>
                  <a:lnTo>
                    <a:pt x="2008" y="2467"/>
                  </a:lnTo>
                  <a:lnTo>
                    <a:pt x="2000" y="2445"/>
                  </a:lnTo>
                  <a:lnTo>
                    <a:pt x="1993" y="2423"/>
                  </a:lnTo>
                  <a:lnTo>
                    <a:pt x="1987" y="2400"/>
                  </a:lnTo>
                  <a:lnTo>
                    <a:pt x="1982" y="2375"/>
                  </a:lnTo>
                  <a:lnTo>
                    <a:pt x="1978" y="2350"/>
                  </a:lnTo>
                  <a:lnTo>
                    <a:pt x="1975" y="2323"/>
                  </a:lnTo>
                  <a:lnTo>
                    <a:pt x="1973" y="2295"/>
                  </a:lnTo>
                  <a:lnTo>
                    <a:pt x="1973" y="2266"/>
                  </a:lnTo>
                  <a:lnTo>
                    <a:pt x="1974" y="2236"/>
                  </a:lnTo>
                  <a:lnTo>
                    <a:pt x="1974" y="2236"/>
                  </a:lnTo>
                  <a:lnTo>
                    <a:pt x="1976" y="2210"/>
                  </a:lnTo>
                  <a:lnTo>
                    <a:pt x="1979" y="2185"/>
                  </a:lnTo>
                  <a:lnTo>
                    <a:pt x="1984" y="2161"/>
                  </a:lnTo>
                  <a:lnTo>
                    <a:pt x="1990" y="2138"/>
                  </a:lnTo>
                  <a:lnTo>
                    <a:pt x="1997" y="2116"/>
                  </a:lnTo>
                  <a:lnTo>
                    <a:pt x="2006" y="2094"/>
                  </a:lnTo>
                  <a:lnTo>
                    <a:pt x="2015" y="2073"/>
                  </a:lnTo>
                  <a:lnTo>
                    <a:pt x="2025" y="2052"/>
                  </a:lnTo>
                  <a:lnTo>
                    <a:pt x="2038" y="2033"/>
                  </a:lnTo>
                  <a:lnTo>
                    <a:pt x="2050" y="2014"/>
                  </a:lnTo>
                  <a:lnTo>
                    <a:pt x="2064" y="1997"/>
                  </a:lnTo>
                  <a:lnTo>
                    <a:pt x="2078" y="1980"/>
                  </a:lnTo>
                  <a:lnTo>
                    <a:pt x="2093" y="1963"/>
                  </a:lnTo>
                  <a:lnTo>
                    <a:pt x="2109" y="1948"/>
                  </a:lnTo>
                  <a:lnTo>
                    <a:pt x="2126" y="1933"/>
                  </a:lnTo>
                  <a:lnTo>
                    <a:pt x="2143" y="1918"/>
                  </a:lnTo>
                  <a:lnTo>
                    <a:pt x="2161" y="1905"/>
                  </a:lnTo>
                  <a:lnTo>
                    <a:pt x="2181" y="1893"/>
                  </a:lnTo>
                  <a:lnTo>
                    <a:pt x="2200" y="1881"/>
                  </a:lnTo>
                  <a:lnTo>
                    <a:pt x="2220" y="1870"/>
                  </a:lnTo>
                  <a:lnTo>
                    <a:pt x="2240" y="1860"/>
                  </a:lnTo>
                  <a:lnTo>
                    <a:pt x="2261" y="1851"/>
                  </a:lnTo>
                  <a:lnTo>
                    <a:pt x="2282" y="1843"/>
                  </a:lnTo>
                  <a:lnTo>
                    <a:pt x="2305" y="1835"/>
                  </a:lnTo>
                  <a:lnTo>
                    <a:pt x="2327" y="1829"/>
                  </a:lnTo>
                  <a:lnTo>
                    <a:pt x="2349" y="1823"/>
                  </a:lnTo>
                  <a:lnTo>
                    <a:pt x="2371" y="1818"/>
                  </a:lnTo>
                  <a:lnTo>
                    <a:pt x="2394" y="1814"/>
                  </a:lnTo>
                  <a:lnTo>
                    <a:pt x="2417" y="1810"/>
                  </a:lnTo>
                  <a:lnTo>
                    <a:pt x="2441" y="1808"/>
                  </a:lnTo>
                  <a:lnTo>
                    <a:pt x="2464" y="1806"/>
                  </a:lnTo>
                  <a:lnTo>
                    <a:pt x="2487" y="1805"/>
                  </a:lnTo>
                  <a:lnTo>
                    <a:pt x="2509" y="1805"/>
                  </a:lnTo>
                  <a:lnTo>
                    <a:pt x="2532" y="1806"/>
                  </a:lnTo>
                  <a:lnTo>
                    <a:pt x="2555" y="1808"/>
                  </a:lnTo>
                  <a:lnTo>
                    <a:pt x="2579" y="1810"/>
                  </a:lnTo>
                  <a:lnTo>
                    <a:pt x="2601" y="1814"/>
                  </a:lnTo>
                  <a:lnTo>
                    <a:pt x="2623" y="1818"/>
                  </a:lnTo>
                  <a:lnTo>
                    <a:pt x="2645" y="1823"/>
                  </a:lnTo>
                  <a:lnTo>
                    <a:pt x="2667" y="1829"/>
                  </a:lnTo>
                  <a:lnTo>
                    <a:pt x="2688" y="1836"/>
                  </a:lnTo>
                  <a:lnTo>
                    <a:pt x="2710" y="1844"/>
                  </a:lnTo>
                  <a:lnTo>
                    <a:pt x="2730" y="1853"/>
                  </a:lnTo>
                  <a:lnTo>
                    <a:pt x="2750" y="1862"/>
                  </a:lnTo>
                  <a:lnTo>
                    <a:pt x="2769" y="1873"/>
                  </a:lnTo>
                  <a:lnTo>
                    <a:pt x="2788" y="1884"/>
                  </a:lnTo>
                  <a:lnTo>
                    <a:pt x="2806" y="1896"/>
                  </a:lnTo>
                  <a:lnTo>
                    <a:pt x="2824" y="1910"/>
                  </a:lnTo>
                  <a:lnTo>
                    <a:pt x="2842" y="1924"/>
                  </a:lnTo>
                  <a:lnTo>
                    <a:pt x="2858" y="1940"/>
                  </a:lnTo>
                  <a:lnTo>
                    <a:pt x="2873" y="1956"/>
                  </a:lnTo>
                  <a:lnTo>
                    <a:pt x="2887" y="1973"/>
                  </a:lnTo>
                  <a:lnTo>
                    <a:pt x="2901" y="1990"/>
                  </a:lnTo>
                  <a:lnTo>
                    <a:pt x="2913" y="2009"/>
                  </a:lnTo>
                  <a:lnTo>
                    <a:pt x="2925" y="2029"/>
                  </a:lnTo>
                  <a:lnTo>
                    <a:pt x="2935" y="2049"/>
                  </a:lnTo>
                  <a:lnTo>
                    <a:pt x="2945" y="2072"/>
                  </a:lnTo>
                  <a:lnTo>
                    <a:pt x="2953" y="2095"/>
                  </a:lnTo>
                  <a:lnTo>
                    <a:pt x="2961" y="2118"/>
                  </a:lnTo>
                  <a:lnTo>
                    <a:pt x="2967" y="2142"/>
                  </a:lnTo>
                  <a:lnTo>
                    <a:pt x="2973" y="2168"/>
                  </a:lnTo>
                  <a:lnTo>
                    <a:pt x="2976" y="2194"/>
                  </a:lnTo>
                  <a:lnTo>
                    <a:pt x="2979" y="2223"/>
                  </a:lnTo>
                  <a:lnTo>
                    <a:pt x="2980" y="2251"/>
                  </a:lnTo>
                  <a:lnTo>
                    <a:pt x="2980" y="2251"/>
                  </a:lnTo>
                  <a:lnTo>
                    <a:pt x="2979" y="2277"/>
                  </a:lnTo>
                  <a:lnTo>
                    <a:pt x="2977" y="2302"/>
                  </a:lnTo>
                  <a:lnTo>
                    <a:pt x="2973" y="2328"/>
                  </a:lnTo>
                  <a:lnTo>
                    <a:pt x="2966" y="2354"/>
                  </a:lnTo>
                  <a:lnTo>
                    <a:pt x="2959" y="2379"/>
                  </a:lnTo>
                  <a:lnTo>
                    <a:pt x="2952" y="2404"/>
                  </a:lnTo>
                  <a:lnTo>
                    <a:pt x="2943" y="2429"/>
                  </a:lnTo>
                  <a:lnTo>
                    <a:pt x="2933" y="2453"/>
                  </a:lnTo>
                  <a:lnTo>
                    <a:pt x="2923" y="2478"/>
                  </a:lnTo>
                  <a:lnTo>
                    <a:pt x="2912" y="2501"/>
                  </a:lnTo>
                  <a:lnTo>
                    <a:pt x="2889" y="2547"/>
                  </a:lnTo>
                  <a:lnTo>
                    <a:pt x="2844" y="2634"/>
                  </a:lnTo>
                  <a:lnTo>
                    <a:pt x="2823" y="2674"/>
                  </a:lnTo>
                  <a:lnTo>
                    <a:pt x="2814" y="2693"/>
                  </a:lnTo>
                  <a:lnTo>
                    <a:pt x="2806" y="2711"/>
                  </a:lnTo>
                  <a:lnTo>
                    <a:pt x="2799" y="2728"/>
                  </a:lnTo>
                  <a:lnTo>
                    <a:pt x="2793" y="2746"/>
                  </a:lnTo>
                  <a:lnTo>
                    <a:pt x="2789" y="2762"/>
                  </a:lnTo>
                  <a:lnTo>
                    <a:pt x="2786" y="2778"/>
                  </a:lnTo>
                  <a:lnTo>
                    <a:pt x="2785" y="2792"/>
                  </a:lnTo>
                  <a:lnTo>
                    <a:pt x="2786" y="2806"/>
                  </a:lnTo>
                  <a:lnTo>
                    <a:pt x="2789" y="2819"/>
                  </a:lnTo>
                  <a:lnTo>
                    <a:pt x="2791" y="2825"/>
                  </a:lnTo>
                  <a:lnTo>
                    <a:pt x="2794" y="2831"/>
                  </a:lnTo>
                  <a:lnTo>
                    <a:pt x="2797" y="2837"/>
                  </a:lnTo>
                  <a:lnTo>
                    <a:pt x="2801" y="2842"/>
                  </a:lnTo>
                  <a:lnTo>
                    <a:pt x="2806" y="2847"/>
                  </a:lnTo>
                  <a:lnTo>
                    <a:pt x="2811" y="2852"/>
                  </a:lnTo>
                  <a:lnTo>
                    <a:pt x="2817" y="2857"/>
                  </a:lnTo>
                  <a:lnTo>
                    <a:pt x="2824" y="2861"/>
                  </a:lnTo>
                  <a:lnTo>
                    <a:pt x="2840" y="2870"/>
                  </a:lnTo>
                  <a:lnTo>
                    <a:pt x="2840" y="2870"/>
                  </a:lnTo>
                  <a:lnTo>
                    <a:pt x="2849" y="2874"/>
                  </a:lnTo>
                  <a:lnTo>
                    <a:pt x="2860" y="2877"/>
                  </a:lnTo>
                  <a:lnTo>
                    <a:pt x="2874" y="2880"/>
                  </a:lnTo>
                  <a:lnTo>
                    <a:pt x="2890" y="2883"/>
                  </a:lnTo>
                  <a:lnTo>
                    <a:pt x="2929" y="2888"/>
                  </a:lnTo>
                  <a:lnTo>
                    <a:pt x="2976" y="2893"/>
                  </a:lnTo>
                  <a:lnTo>
                    <a:pt x="3030" y="2897"/>
                  </a:lnTo>
                  <a:lnTo>
                    <a:pt x="3090" y="2900"/>
                  </a:lnTo>
                  <a:lnTo>
                    <a:pt x="3158" y="2902"/>
                  </a:lnTo>
                  <a:lnTo>
                    <a:pt x="3230" y="2904"/>
                  </a:lnTo>
                  <a:lnTo>
                    <a:pt x="3230" y="2904"/>
                  </a:lnTo>
                  <a:close/>
                </a:path>
              </a:pathLst>
            </a:cu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sz="2400"/>
            </a:p>
          </p:txBody>
        </p:sp>
        <p:sp>
          <p:nvSpPr>
            <p:cNvPr id="20" name="Freeform: Shape 19"/>
            <p:cNvSpPr/>
            <p:nvPr/>
          </p:nvSpPr>
          <p:spPr bwMode="auto">
            <a:xfrm>
              <a:off x="5292545" y="1545636"/>
              <a:ext cx="836828" cy="611931"/>
            </a:xfrm>
            <a:custGeom>
              <a:avLst/>
              <a:gdLst>
                <a:gd name="T0" fmla="*/ 3995 w 4003"/>
                <a:gd name="T1" fmla="*/ 224 h 2927"/>
                <a:gd name="T2" fmla="*/ 3953 w 4003"/>
                <a:gd name="T3" fmla="*/ 133 h 2927"/>
                <a:gd name="T4" fmla="*/ 3882 w 4003"/>
                <a:gd name="T5" fmla="*/ 63 h 2927"/>
                <a:gd name="T6" fmla="*/ 3788 w 4003"/>
                <a:gd name="T7" fmla="*/ 17 h 2927"/>
                <a:gd name="T8" fmla="*/ 3682 w 4003"/>
                <a:gd name="T9" fmla="*/ 0 h 2927"/>
                <a:gd name="T10" fmla="*/ 1111 w 4003"/>
                <a:gd name="T11" fmla="*/ 407 h 2927"/>
                <a:gd name="T12" fmla="*/ 1080 w 4003"/>
                <a:gd name="T13" fmla="*/ 990 h 2927"/>
                <a:gd name="T14" fmla="*/ 1016 w 4003"/>
                <a:gd name="T15" fmla="*/ 1310 h 2927"/>
                <a:gd name="T16" fmla="*/ 966 w 4003"/>
                <a:gd name="T17" fmla="*/ 1398 h 2927"/>
                <a:gd name="T18" fmla="*/ 902 w 4003"/>
                <a:gd name="T19" fmla="*/ 1422 h 2927"/>
                <a:gd name="T20" fmla="*/ 824 w 4003"/>
                <a:gd name="T21" fmla="*/ 1377 h 2927"/>
                <a:gd name="T22" fmla="*/ 688 w 4003"/>
                <a:gd name="T23" fmla="*/ 1241 h 2927"/>
                <a:gd name="T24" fmla="*/ 530 w 4003"/>
                <a:gd name="T25" fmla="*/ 1160 h 2927"/>
                <a:gd name="T26" fmla="*/ 340 w 4003"/>
                <a:gd name="T27" fmla="*/ 1136 h 2927"/>
                <a:gd name="T28" fmla="*/ 198 w 4003"/>
                <a:gd name="T29" fmla="*/ 1167 h 2927"/>
                <a:gd name="T30" fmla="*/ 97 w 4003"/>
                <a:gd name="T31" fmla="*/ 1240 h 2927"/>
                <a:gd name="T32" fmla="*/ 32 w 4003"/>
                <a:gd name="T33" fmla="*/ 1344 h 2927"/>
                <a:gd name="T34" fmla="*/ 3 w 4003"/>
                <a:gd name="T35" fmla="*/ 1468 h 2927"/>
                <a:gd name="T36" fmla="*/ 5 w 4003"/>
                <a:gd name="T37" fmla="*/ 1600 h 2927"/>
                <a:gd name="T38" fmla="*/ 51 w 4003"/>
                <a:gd name="T39" fmla="*/ 1761 h 2927"/>
                <a:gd name="T40" fmla="*/ 117 w 4003"/>
                <a:gd name="T41" fmla="*/ 1867 h 2927"/>
                <a:gd name="T42" fmla="*/ 206 w 4003"/>
                <a:gd name="T43" fmla="*/ 1943 h 2927"/>
                <a:gd name="T44" fmla="*/ 302 w 4003"/>
                <a:gd name="T45" fmla="*/ 1976 h 2927"/>
                <a:gd name="T46" fmla="*/ 434 w 4003"/>
                <a:gd name="T47" fmla="*/ 1981 h 2927"/>
                <a:gd name="T48" fmla="*/ 660 w 4003"/>
                <a:gd name="T49" fmla="*/ 1921 h 2927"/>
                <a:gd name="T50" fmla="*/ 885 w 4003"/>
                <a:gd name="T51" fmla="*/ 1841 h 2927"/>
                <a:gd name="T52" fmla="*/ 953 w 4003"/>
                <a:gd name="T53" fmla="*/ 1849 h 2927"/>
                <a:gd name="T54" fmla="*/ 1012 w 4003"/>
                <a:gd name="T55" fmla="*/ 1899 h 2927"/>
                <a:gd name="T56" fmla="*/ 1070 w 4003"/>
                <a:gd name="T57" fmla="*/ 2022 h 2927"/>
                <a:gd name="T58" fmla="*/ 1109 w 4003"/>
                <a:gd name="T59" fmla="*/ 2241 h 2927"/>
                <a:gd name="T60" fmla="*/ 1119 w 4003"/>
                <a:gd name="T61" fmla="*/ 2812 h 2927"/>
                <a:gd name="T62" fmla="*/ 2068 w 4003"/>
                <a:gd name="T63" fmla="*/ 2927 h 2927"/>
                <a:gd name="T64" fmla="*/ 2209 w 4003"/>
                <a:gd name="T65" fmla="*/ 2911 h 2927"/>
                <a:gd name="T66" fmla="*/ 2301 w 4003"/>
                <a:gd name="T67" fmla="*/ 2842 h 2927"/>
                <a:gd name="T68" fmla="*/ 2317 w 4003"/>
                <a:gd name="T69" fmla="*/ 2754 h 2927"/>
                <a:gd name="T70" fmla="*/ 2180 w 4003"/>
                <a:gd name="T71" fmla="*/ 2518 h 2927"/>
                <a:gd name="T72" fmla="*/ 2077 w 4003"/>
                <a:gd name="T73" fmla="*/ 2288 h 2927"/>
                <a:gd name="T74" fmla="*/ 2051 w 4003"/>
                <a:gd name="T75" fmla="*/ 2109 h 2927"/>
                <a:gd name="T76" fmla="*/ 2073 w 4003"/>
                <a:gd name="T77" fmla="*/ 1982 h 2927"/>
                <a:gd name="T78" fmla="*/ 2141 w 4003"/>
                <a:gd name="T79" fmla="*/ 1860 h 2927"/>
                <a:gd name="T80" fmla="*/ 2248 w 4003"/>
                <a:gd name="T81" fmla="*/ 1759 h 2927"/>
                <a:gd name="T82" fmla="*/ 2411 w 4003"/>
                <a:gd name="T83" fmla="*/ 1679 h 2927"/>
                <a:gd name="T84" fmla="*/ 2568 w 4003"/>
                <a:gd name="T85" fmla="*/ 1648 h 2927"/>
                <a:gd name="T86" fmla="*/ 2754 w 4003"/>
                <a:gd name="T87" fmla="*/ 1667 h 2927"/>
                <a:gd name="T88" fmla="*/ 2910 w 4003"/>
                <a:gd name="T89" fmla="*/ 1744 h 2927"/>
                <a:gd name="T90" fmla="*/ 3024 w 4003"/>
                <a:gd name="T91" fmla="*/ 1875 h 2927"/>
                <a:gd name="T92" fmla="*/ 3088 w 4003"/>
                <a:gd name="T93" fmla="*/ 2057 h 2927"/>
                <a:gd name="T94" fmla="*/ 3096 w 4003"/>
                <a:gd name="T95" fmla="*/ 2239 h 2927"/>
                <a:gd name="T96" fmla="*/ 3058 w 4003"/>
                <a:gd name="T97" fmla="*/ 2405 h 2927"/>
                <a:gd name="T98" fmla="*/ 2938 w 4003"/>
                <a:gd name="T99" fmla="*/ 2611 h 2927"/>
                <a:gd name="T100" fmla="*/ 2872 w 4003"/>
                <a:gd name="T101" fmla="*/ 2757 h 2927"/>
                <a:gd name="T102" fmla="*/ 2870 w 4003"/>
                <a:gd name="T103" fmla="*/ 2827 h 2927"/>
                <a:gd name="T104" fmla="*/ 2944 w 4003"/>
                <a:gd name="T105" fmla="*/ 2866 h 2927"/>
                <a:gd name="T106" fmla="*/ 3210 w 4003"/>
                <a:gd name="T107" fmla="*/ 2900 h 2927"/>
                <a:gd name="T108" fmla="*/ 3899 w 4003"/>
                <a:gd name="T109" fmla="*/ 2898 h 2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03" h="2927">
                  <a:moveTo>
                    <a:pt x="4003" y="2897"/>
                  </a:moveTo>
                  <a:lnTo>
                    <a:pt x="4002" y="282"/>
                  </a:lnTo>
                  <a:lnTo>
                    <a:pt x="4002" y="282"/>
                  </a:lnTo>
                  <a:lnTo>
                    <a:pt x="4002" y="267"/>
                  </a:lnTo>
                  <a:lnTo>
                    <a:pt x="4000" y="252"/>
                  </a:lnTo>
                  <a:lnTo>
                    <a:pt x="3998" y="238"/>
                  </a:lnTo>
                  <a:lnTo>
                    <a:pt x="3995" y="224"/>
                  </a:lnTo>
                  <a:lnTo>
                    <a:pt x="3991" y="210"/>
                  </a:lnTo>
                  <a:lnTo>
                    <a:pt x="3987" y="196"/>
                  </a:lnTo>
                  <a:lnTo>
                    <a:pt x="3982" y="183"/>
                  </a:lnTo>
                  <a:lnTo>
                    <a:pt x="3976" y="169"/>
                  </a:lnTo>
                  <a:lnTo>
                    <a:pt x="3969" y="157"/>
                  </a:lnTo>
                  <a:lnTo>
                    <a:pt x="3962" y="145"/>
                  </a:lnTo>
                  <a:lnTo>
                    <a:pt x="3953" y="133"/>
                  </a:lnTo>
                  <a:lnTo>
                    <a:pt x="3944" y="122"/>
                  </a:lnTo>
                  <a:lnTo>
                    <a:pt x="3935" y="111"/>
                  </a:lnTo>
                  <a:lnTo>
                    <a:pt x="3925" y="100"/>
                  </a:lnTo>
                  <a:lnTo>
                    <a:pt x="3915" y="90"/>
                  </a:lnTo>
                  <a:lnTo>
                    <a:pt x="3904" y="81"/>
                  </a:lnTo>
                  <a:lnTo>
                    <a:pt x="3893" y="72"/>
                  </a:lnTo>
                  <a:lnTo>
                    <a:pt x="3882" y="63"/>
                  </a:lnTo>
                  <a:lnTo>
                    <a:pt x="3869" y="55"/>
                  </a:lnTo>
                  <a:lnTo>
                    <a:pt x="3857" y="47"/>
                  </a:lnTo>
                  <a:lnTo>
                    <a:pt x="3844" y="39"/>
                  </a:lnTo>
                  <a:lnTo>
                    <a:pt x="3831" y="33"/>
                  </a:lnTo>
                  <a:lnTo>
                    <a:pt x="3816" y="27"/>
                  </a:lnTo>
                  <a:lnTo>
                    <a:pt x="3802" y="21"/>
                  </a:lnTo>
                  <a:lnTo>
                    <a:pt x="3788" y="17"/>
                  </a:lnTo>
                  <a:lnTo>
                    <a:pt x="3774" y="12"/>
                  </a:lnTo>
                  <a:lnTo>
                    <a:pt x="3759" y="9"/>
                  </a:lnTo>
                  <a:lnTo>
                    <a:pt x="3744" y="6"/>
                  </a:lnTo>
                  <a:lnTo>
                    <a:pt x="3729" y="4"/>
                  </a:lnTo>
                  <a:lnTo>
                    <a:pt x="3714" y="2"/>
                  </a:lnTo>
                  <a:lnTo>
                    <a:pt x="3699" y="1"/>
                  </a:lnTo>
                  <a:lnTo>
                    <a:pt x="3682" y="0"/>
                  </a:lnTo>
                  <a:lnTo>
                    <a:pt x="1106" y="0"/>
                  </a:lnTo>
                  <a:lnTo>
                    <a:pt x="1106" y="0"/>
                  </a:lnTo>
                  <a:lnTo>
                    <a:pt x="1108" y="51"/>
                  </a:lnTo>
                  <a:lnTo>
                    <a:pt x="1110" y="119"/>
                  </a:lnTo>
                  <a:lnTo>
                    <a:pt x="1111" y="204"/>
                  </a:lnTo>
                  <a:lnTo>
                    <a:pt x="1112" y="300"/>
                  </a:lnTo>
                  <a:lnTo>
                    <a:pt x="1111" y="407"/>
                  </a:lnTo>
                  <a:lnTo>
                    <a:pt x="1109" y="521"/>
                  </a:lnTo>
                  <a:lnTo>
                    <a:pt x="1105" y="639"/>
                  </a:lnTo>
                  <a:lnTo>
                    <a:pt x="1099" y="759"/>
                  </a:lnTo>
                  <a:lnTo>
                    <a:pt x="1095" y="818"/>
                  </a:lnTo>
                  <a:lnTo>
                    <a:pt x="1091" y="877"/>
                  </a:lnTo>
                  <a:lnTo>
                    <a:pt x="1086" y="934"/>
                  </a:lnTo>
                  <a:lnTo>
                    <a:pt x="1080" y="990"/>
                  </a:lnTo>
                  <a:lnTo>
                    <a:pt x="1074" y="1044"/>
                  </a:lnTo>
                  <a:lnTo>
                    <a:pt x="1066" y="1095"/>
                  </a:lnTo>
                  <a:lnTo>
                    <a:pt x="1058" y="1145"/>
                  </a:lnTo>
                  <a:lnTo>
                    <a:pt x="1049" y="1191"/>
                  </a:lnTo>
                  <a:lnTo>
                    <a:pt x="1039" y="1234"/>
                  </a:lnTo>
                  <a:lnTo>
                    <a:pt x="1028" y="1274"/>
                  </a:lnTo>
                  <a:lnTo>
                    <a:pt x="1016" y="1310"/>
                  </a:lnTo>
                  <a:lnTo>
                    <a:pt x="1009" y="1326"/>
                  </a:lnTo>
                  <a:lnTo>
                    <a:pt x="1003" y="1341"/>
                  </a:lnTo>
                  <a:lnTo>
                    <a:pt x="996" y="1354"/>
                  </a:lnTo>
                  <a:lnTo>
                    <a:pt x="989" y="1367"/>
                  </a:lnTo>
                  <a:lnTo>
                    <a:pt x="981" y="1378"/>
                  </a:lnTo>
                  <a:lnTo>
                    <a:pt x="974" y="1389"/>
                  </a:lnTo>
                  <a:lnTo>
                    <a:pt x="966" y="1398"/>
                  </a:lnTo>
                  <a:lnTo>
                    <a:pt x="957" y="1405"/>
                  </a:lnTo>
                  <a:lnTo>
                    <a:pt x="949" y="1411"/>
                  </a:lnTo>
                  <a:lnTo>
                    <a:pt x="940" y="1415"/>
                  </a:lnTo>
                  <a:lnTo>
                    <a:pt x="940" y="1415"/>
                  </a:lnTo>
                  <a:lnTo>
                    <a:pt x="927" y="1419"/>
                  </a:lnTo>
                  <a:lnTo>
                    <a:pt x="914" y="1422"/>
                  </a:lnTo>
                  <a:lnTo>
                    <a:pt x="902" y="1422"/>
                  </a:lnTo>
                  <a:lnTo>
                    <a:pt x="890" y="1420"/>
                  </a:lnTo>
                  <a:lnTo>
                    <a:pt x="878" y="1417"/>
                  </a:lnTo>
                  <a:lnTo>
                    <a:pt x="867" y="1412"/>
                  </a:lnTo>
                  <a:lnTo>
                    <a:pt x="856" y="1405"/>
                  </a:lnTo>
                  <a:lnTo>
                    <a:pt x="845" y="1397"/>
                  </a:lnTo>
                  <a:lnTo>
                    <a:pt x="834" y="1388"/>
                  </a:lnTo>
                  <a:lnTo>
                    <a:pt x="824" y="1377"/>
                  </a:lnTo>
                  <a:lnTo>
                    <a:pt x="801" y="1353"/>
                  </a:lnTo>
                  <a:lnTo>
                    <a:pt x="777" y="1327"/>
                  </a:lnTo>
                  <a:lnTo>
                    <a:pt x="751" y="1299"/>
                  </a:lnTo>
                  <a:lnTo>
                    <a:pt x="736" y="1285"/>
                  </a:lnTo>
                  <a:lnTo>
                    <a:pt x="721" y="1271"/>
                  </a:lnTo>
                  <a:lnTo>
                    <a:pt x="705" y="1257"/>
                  </a:lnTo>
                  <a:lnTo>
                    <a:pt x="688" y="1241"/>
                  </a:lnTo>
                  <a:lnTo>
                    <a:pt x="670" y="1228"/>
                  </a:lnTo>
                  <a:lnTo>
                    <a:pt x="650" y="1214"/>
                  </a:lnTo>
                  <a:lnTo>
                    <a:pt x="629" y="1202"/>
                  </a:lnTo>
                  <a:lnTo>
                    <a:pt x="606" y="1190"/>
                  </a:lnTo>
                  <a:lnTo>
                    <a:pt x="582" y="1179"/>
                  </a:lnTo>
                  <a:lnTo>
                    <a:pt x="557" y="1169"/>
                  </a:lnTo>
                  <a:lnTo>
                    <a:pt x="530" y="1160"/>
                  </a:lnTo>
                  <a:lnTo>
                    <a:pt x="501" y="1152"/>
                  </a:lnTo>
                  <a:lnTo>
                    <a:pt x="469" y="1146"/>
                  </a:lnTo>
                  <a:lnTo>
                    <a:pt x="436" y="1141"/>
                  </a:lnTo>
                  <a:lnTo>
                    <a:pt x="401" y="1137"/>
                  </a:lnTo>
                  <a:lnTo>
                    <a:pt x="364" y="1136"/>
                  </a:lnTo>
                  <a:lnTo>
                    <a:pt x="364" y="1136"/>
                  </a:lnTo>
                  <a:lnTo>
                    <a:pt x="340" y="1136"/>
                  </a:lnTo>
                  <a:lnTo>
                    <a:pt x="317" y="1138"/>
                  </a:lnTo>
                  <a:lnTo>
                    <a:pt x="295" y="1140"/>
                  </a:lnTo>
                  <a:lnTo>
                    <a:pt x="274" y="1143"/>
                  </a:lnTo>
                  <a:lnTo>
                    <a:pt x="254" y="1148"/>
                  </a:lnTo>
                  <a:lnTo>
                    <a:pt x="235" y="1153"/>
                  </a:lnTo>
                  <a:lnTo>
                    <a:pt x="216" y="1159"/>
                  </a:lnTo>
                  <a:lnTo>
                    <a:pt x="198" y="1167"/>
                  </a:lnTo>
                  <a:lnTo>
                    <a:pt x="181" y="1175"/>
                  </a:lnTo>
                  <a:lnTo>
                    <a:pt x="165" y="1184"/>
                  </a:lnTo>
                  <a:lnTo>
                    <a:pt x="150" y="1193"/>
                  </a:lnTo>
                  <a:lnTo>
                    <a:pt x="135" y="1204"/>
                  </a:lnTo>
                  <a:lnTo>
                    <a:pt x="122" y="1215"/>
                  </a:lnTo>
                  <a:lnTo>
                    <a:pt x="109" y="1227"/>
                  </a:lnTo>
                  <a:lnTo>
                    <a:pt x="97" y="1240"/>
                  </a:lnTo>
                  <a:lnTo>
                    <a:pt x="85" y="1254"/>
                  </a:lnTo>
                  <a:lnTo>
                    <a:pt x="74" y="1267"/>
                  </a:lnTo>
                  <a:lnTo>
                    <a:pt x="64" y="1282"/>
                  </a:lnTo>
                  <a:lnTo>
                    <a:pt x="55" y="1297"/>
                  </a:lnTo>
                  <a:lnTo>
                    <a:pt x="46" y="1312"/>
                  </a:lnTo>
                  <a:lnTo>
                    <a:pt x="39" y="1328"/>
                  </a:lnTo>
                  <a:lnTo>
                    <a:pt x="32" y="1344"/>
                  </a:lnTo>
                  <a:lnTo>
                    <a:pt x="26" y="1361"/>
                  </a:lnTo>
                  <a:lnTo>
                    <a:pt x="20" y="1378"/>
                  </a:lnTo>
                  <a:lnTo>
                    <a:pt x="15" y="1396"/>
                  </a:lnTo>
                  <a:lnTo>
                    <a:pt x="11" y="1414"/>
                  </a:lnTo>
                  <a:lnTo>
                    <a:pt x="8" y="1432"/>
                  </a:lnTo>
                  <a:lnTo>
                    <a:pt x="5" y="1450"/>
                  </a:lnTo>
                  <a:lnTo>
                    <a:pt x="3" y="1468"/>
                  </a:lnTo>
                  <a:lnTo>
                    <a:pt x="1" y="1486"/>
                  </a:lnTo>
                  <a:lnTo>
                    <a:pt x="0" y="1505"/>
                  </a:lnTo>
                  <a:lnTo>
                    <a:pt x="0" y="1525"/>
                  </a:lnTo>
                  <a:lnTo>
                    <a:pt x="0" y="1543"/>
                  </a:lnTo>
                  <a:lnTo>
                    <a:pt x="1" y="1562"/>
                  </a:lnTo>
                  <a:lnTo>
                    <a:pt x="3" y="1581"/>
                  </a:lnTo>
                  <a:lnTo>
                    <a:pt x="5" y="1600"/>
                  </a:lnTo>
                  <a:lnTo>
                    <a:pt x="11" y="1637"/>
                  </a:lnTo>
                  <a:lnTo>
                    <a:pt x="20" y="1674"/>
                  </a:lnTo>
                  <a:lnTo>
                    <a:pt x="25" y="1692"/>
                  </a:lnTo>
                  <a:lnTo>
                    <a:pt x="31" y="1710"/>
                  </a:lnTo>
                  <a:lnTo>
                    <a:pt x="37" y="1727"/>
                  </a:lnTo>
                  <a:lnTo>
                    <a:pt x="44" y="1745"/>
                  </a:lnTo>
                  <a:lnTo>
                    <a:pt x="51" y="1761"/>
                  </a:lnTo>
                  <a:lnTo>
                    <a:pt x="59" y="1778"/>
                  </a:lnTo>
                  <a:lnTo>
                    <a:pt x="67" y="1795"/>
                  </a:lnTo>
                  <a:lnTo>
                    <a:pt x="76" y="1810"/>
                  </a:lnTo>
                  <a:lnTo>
                    <a:pt x="86" y="1825"/>
                  </a:lnTo>
                  <a:lnTo>
                    <a:pt x="96" y="1840"/>
                  </a:lnTo>
                  <a:lnTo>
                    <a:pt x="106" y="1854"/>
                  </a:lnTo>
                  <a:lnTo>
                    <a:pt x="117" y="1867"/>
                  </a:lnTo>
                  <a:lnTo>
                    <a:pt x="128" y="1880"/>
                  </a:lnTo>
                  <a:lnTo>
                    <a:pt x="140" y="1892"/>
                  </a:lnTo>
                  <a:lnTo>
                    <a:pt x="152" y="1904"/>
                  </a:lnTo>
                  <a:lnTo>
                    <a:pt x="165" y="1915"/>
                  </a:lnTo>
                  <a:lnTo>
                    <a:pt x="178" y="1926"/>
                  </a:lnTo>
                  <a:lnTo>
                    <a:pt x="192" y="1935"/>
                  </a:lnTo>
                  <a:lnTo>
                    <a:pt x="206" y="1943"/>
                  </a:lnTo>
                  <a:lnTo>
                    <a:pt x="221" y="1951"/>
                  </a:lnTo>
                  <a:lnTo>
                    <a:pt x="236" y="1958"/>
                  </a:lnTo>
                  <a:lnTo>
                    <a:pt x="251" y="1963"/>
                  </a:lnTo>
                  <a:lnTo>
                    <a:pt x="266" y="1968"/>
                  </a:lnTo>
                  <a:lnTo>
                    <a:pt x="282" y="1972"/>
                  </a:lnTo>
                  <a:lnTo>
                    <a:pt x="282" y="1972"/>
                  </a:lnTo>
                  <a:lnTo>
                    <a:pt x="302" y="1976"/>
                  </a:lnTo>
                  <a:lnTo>
                    <a:pt x="321" y="1979"/>
                  </a:lnTo>
                  <a:lnTo>
                    <a:pt x="341" y="1981"/>
                  </a:lnTo>
                  <a:lnTo>
                    <a:pt x="361" y="1982"/>
                  </a:lnTo>
                  <a:lnTo>
                    <a:pt x="379" y="1983"/>
                  </a:lnTo>
                  <a:lnTo>
                    <a:pt x="398" y="1983"/>
                  </a:lnTo>
                  <a:lnTo>
                    <a:pt x="416" y="1982"/>
                  </a:lnTo>
                  <a:lnTo>
                    <a:pt x="434" y="1981"/>
                  </a:lnTo>
                  <a:lnTo>
                    <a:pt x="469" y="1977"/>
                  </a:lnTo>
                  <a:lnTo>
                    <a:pt x="504" y="1971"/>
                  </a:lnTo>
                  <a:lnTo>
                    <a:pt x="537" y="1963"/>
                  </a:lnTo>
                  <a:lnTo>
                    <a:pt x="569" y="1954"/>
                  </a:lnTo>
                  <a:lnTo>
                    <a:pt x="600" y="1944"/>
                  </a:lnTo>
                  <a:lnTo>
                    <a:pt x="631" y="1933"/>
                  </a:lnTo>
                  <a:lnTo>
                    <a:pt x="660" y="1921"/>
                  </a:lnTo>
                  <a:lnTo>
                    <a:pt x="688" y="1909"/>
                  </a:lnTo>
                  <a:lnTo>
                    <a:pt x="742" y="1886"/>
                  </a:lnTo>
                  <a:lnTo>
                    <a:pt x="793" y="1865"/>
                  </a:lnTo>
                  <a:lnTo>
                    <a:pt x="817" y="1857"/>
                  </a:lnTo>
                  <a:lnTo>
                    <a:pt x="840" y="1849"/>
                  </a:lnTo>
                  <a:lnTo>
                    <a:pt x="862" y="1844"/>
                  </a:lnTo>
                  <a:lnTo>
                    <a:pt x="885" y="1841"/>
                  </a:lnTo>
                  <a:lnTo>
                    <a:pt x="895" y="1840"/>
                  </a:lnTo>
                  <a:lnTo>
                    <a:pt x="905" y="1840"/>
                  </a:lnTo>
                  <a:lnTo>
                    <a:pt x="915" y="1840"/>
                  </a:lnTo>
                  <a:lnTo>
                    <a:pt x="925" y="1841"/>
                  </a:lnTo>
                  <a:lnTo>
                    <a:pt x="935" y="1843"/>
                  </a:lnTo>
                  <a:lnTo>
                    <a:pt x="944" y="1846"/>
                  </a:lnTo>
                  <a:lnTo>
                    <a:pt x="953" y="1849"/>
                  </a:lnTo>
                  <a:lnTo>
                    <a:pt x="962" y="1853"/>
                  </a:lnTo>
                  <a:lnTo>
                    <a:pt x="971" y="1859"/>
                  </a:lnTo>
                  <a:lnTo>
                    <a:pt x="980" y="1865"/>
                  </a:lnTo>
                  <a:lnTo>
                    <a:pt x="988" y="1872"/>
                  </a:lnTo>
                  <a:lnTo>
                    <a:pt x="996" y="1880"/>
                  </a:lnTo>
                  <a:lnTo>
                    <a:pt x="1004" y="1889"/>
                  </a:lnTo>
                  <a:lnTo>
                    <a:pt x="1012" y="1899"/>
                  </a:lnTo>
                  <a:lnTo>
                    <a:pt x="1021" y="1910"/>
                  </a:lnTo>
                  <a:lnTo>
                    <a:pt x="1029" y="1923"/>
                  </a:lnTo>
                  <a:lnTo>
                    <a:pt x="1036" y="1936"/>
                  </a:lnTo>
                  <a:lnTo>
                    <a:pt x="1043" y="1951"/>
                  </a:lnTo>
                  <a:lnTo>
                    <a:pt x="1050" y="1967"/>
                  </a:lnTo>
                  <a:lnTo>
                    <a:pt x="1057" y="1984"/>
                  </a:lnTo>
                  <a:lnTo>
                    <a:pt x="1070" y="2022"/>
                  </a:lnTo>
                  <a:lnTo>
                    <a:pt x="1083" y="2066"/>
                  </a:lnTo>
                  <a:lnTo>
                    <a:pt x="1083" y="2066"/>
                  </a:lnTo>
                  <a:lnTo>
                    <a:pt x="1087" y="2083"/>
                  </a:lnTo>
                  <a:lnTo>
                    <a:pt x="1091" y="2102"/>
                  </a:lnTo>
                  <a:lnTo>
                    <a:pt x="1098" y="2144"/>
                  </a:lnTo>
                  <a:lnTo>
                    <a:pt x="1104" y="2191"/>
                  </a:lnTo>
                  <a:lnTo>
                    <a:pt x="1109" y="2241"/>
                  </a:lnTo>
                  <a:lnTo>
                    <a:pt x="1112" y="2294"/>
                  </a:lnTo>
                  <a:lnTo>
                    <a:pt x="1115" y="2351"/>
                  </a:lnTo>
                  <a:lnTo>
                    <a:pt x="1118" y="2408"/>
                  </a:lnTo>
                  <a:lnTo>
                    <a:pt x="1119" y="2468"/>
                  </a:lnTo>
                  <a:lnTo>
                    <a:pt x="1121" y="2588"/>
                  </a:lnTo>
                  <a:lnTo>
                    <a:pt x="1120" y="2704"/>
                  </a:lnTo>
                  <a:lnTo>
                    <a:pt x="1119" y="2812"/>
                  </a:lnTo>
                  <a:lnTo>
                    <a:pt x="1118" y="2907"/>
                  </a:lnTo>
                  <a:lnTo>
                    <a:pt x="1118" y="2907"/>
                  </a:lnTo>
                  <a:lnTo>
                    <a:pt x="1345" y="2912"/>
                  </a:lnTo>
                  <a:lnTo>
                    <a:pt x="1661" y="2920"/>
                  </a:lnTo>
                  <a:lnTo>
                    <a:pt x="1820" y="2924"/>
                  </a:lnTo>
                  <a:lnTo>
                    <a:pt x="1960" y="2926"/>
                  </a:lnTo>
                  <a:lnTo>
                    <a:pt x="2068" y="2927"/>
                  </a:lnTo>
                  <a:lnTo>
                    <a:pt x="2108" y="2927"/>
                  </a:lnTo>
                  <a:lnTo>
                    <a:pt x="2133" y="2926"/>
                  </a:lnTo>
                  <a:lnTo>
                    <a:pt x="2133" y="2926"/>
                  </a:lnTo>
                  <a:lnTo>
                    <a:pt x="2153" y="2924"/>
                  </a:lnTo>
                  <a:lnTo>
                    <a:pt x="2173" y="2921"/>
                  </a:lnTo>
                  <a:lnTo>
                    <a:pt x="2191" y="2916"/>
                  </a:lnTo>
                  <a:lnTo>
                    <a:pt x="2209" y="2911"/>
                  </a:lnTo>
                  <a:lnTo>
                    <a:pt x="2227" y="2904"/>
                  </a:lnTo>
                  <a:lnTo>
                    <a:pt x="2242" y="2897"/>
                  </a:lnTo>
                  <a:lnTo>
                    <a:pt x="2257" y="2888"/>
                  </a:lnTo>
                  <a:lnTo>
                    <a:pt x="2270" y="2878"/>
                  </a:lnTo>
                  <a:lnTo>
                    <a:pt x="2282" y="2867"/>
                  </a:lnTo>
                  <a:lnTo>
                    <a:pt x="2292" y="2855"/>
                  </a:lnTo>
                  <a:lnTo>
                    <a:pt x="2301" y="2842"/>
                  </a:lnTo>
                  <a:lnTo>
                    <a:pt x="2308" y="2828"/>
                  </a:lnTo>
                  <a:lnTo>
                    <a:pt x="2313" y="2813"/>
                  </a:lnTo>
                  <a:lnTo>
                    <a:pt x="2317" y="2797"/>
                  </a:lnTo>
                  <a:lnTo>
                    <a:pt x="2319" y="2781"/>
                  </a:lnTo>
                  <a:lnTo>
                    <a:pt x="2319" y="2764"/>
                  </a:lnTo>
                  <a:lnTo>
                    <a:pt x="2319" y="2764"/>
                  </a:lnTo>
                  <a:lnTo>
                    <a:pt x="2317" y="2754"/>
                  </a:lnTo>
                  <a:lnTo>
                    <a:pt x="2312" y="2741"/>
                  </a:lnTo>
                  <a:lnTo>
                    <a:pt x="2306" y="2727"/>
                  </a:lnTo>
                  <a:lnTo>
                    <a:pt x="2297" y="2710"/>
                  </a:lnTo>
                  <a:lnTo>
                    <a:pt x="2274" y="2671"/>
                  </a:lnTo>
                  <a:lnTo>
                    <a:pt x="2246" y="2626"/>
                  </a:lnTo>
                  <a:lnTo>
                    <a:pt x="2213" y="2574"/>
                  </a:lnTo>
                  <a:lnTo>
                    <a:pt x="2180" y="2518"/>
                  </a:lnTo>
                  <a:lnTo>
                    <a:pt x="2164" y="2488"/>
                  </a:lnTo>
                  <a:lnTo>
                    <a:pt x="2147" y="2457"/>
                  </a:lnTo>
                  <a:lnTo>
                    <a:pt x="2131" y="2424"/>
                  </a:lnTo>
                  <a:lnTo>
                    <a:pt x="2116" y="2392"/>
                  </a:lnTo>
                  <a:lnTo>
                    <a:pt x="2102" y="2358"/>
                  </a:lnTo>
                  <a:lnTo>
                    <a:pt x="2089" y="2324"/>
                  </a:lnTo>
                  <a:lnTo>
                    <a:pt x="2077" y="2288"/>
                  </a:lnTo>
                  <a:lnTo>
                    <a:pt x="2067" y="2253"/>
                  </a:lnTo>
                  <a:lnTo>
                    <a:pt x="2060" y="2218"/>
                  </a:lnTo>
                  <a:lnTo>
                    <a:pt x="2054" y="2181"/>
                  </a:lnTo>
                  <a:lnTo>
                    <a:pt x="2052" y="2163"/>
                  </a:lnTo>
                  <a:lnTo>
                    <a:pt x="2051" y="2145"/>
                  </a:lnTo>
                  <a:lnTo>
                    <a:pt x="2050" y="2127"/>
                  </a:lnTo>
                  <a:lnTo>
                    <a:pt x="2051" y="2109"/>
                  </a:lnTo>
                  <a:lnTo>
                    <a:pt x="2051" y="2091"/>
                  </a:lnTo>
                  <a:lnTo>
                    <a:pt x="2053" y="2073"/>
                  </a:lnTo>
                  <a:lnTo>
                    <a:pt x="2055" y="2055"/>
                  </a:lnTo>
                  <a:lnTo>
                    <a:pt x="2058" y="2036"/>
                  </a:lnTo>
                  <a:lnTo>
                    <a:pt x="2062" y="2018"/>
                  </a:lnTo>
                  <a:lnTo>
                    <a:pt x="2067" y="2000"/>
                  </a:lnTo>
                  <a:lnTo>
                    <a:pt x="2073" y="1982"/>
                  </a:lnTo>
                  <a:lnTo>
                    <a:pt x="2079" y="1965"/>
                  </a:lnTo>
                  <a:lnTo>
                    <a:pt x="2088" y="1947"/>
                  </a:lnTo>
                  <a:lnTo>
                    <a:pt x="2097" y="1930"/>
                  </a:lnTo>
                  <a:lnTo>
                    <a:pt x="2106" y="1911"/>
                  </a:lnTo>
                  <a:lnTo>
                    <a:pt x="2117" y="1894"/>
                  </a:lnTo>
                  <a:lnTo>
                    <a:pt x="2128" y="1877"/>
                  </a:lnTo>
                  <a:lnTo>
                    <a:pt x="2141" y="1860"/>
                  </a:lnTo>
                  <a:lnTo>
                    <a:pt x="2155" y="1843"/>
                  </a:lnTo>
                  <a:lnTo>
                    <a:pt x="2170" y="1827"/>
                  </a:lnTo>
                  <a:lnTo>
                    <a:pt x="2170" y="1827"/>
                  </a:lnTo>
                  <a:lnTo>
                    <a:pt x="2188" y="1809"/>
                  </a:lnTo>
                  <a:lnTo>
                    <a:pt x="2207" y="1792"/>
                  </a:lnTo>
                  <a:lnTo>
                    <a:pt x="2228" y="1774"/>
                  </a:lnTo>
                  <a:lnTo>
                    <a:pt x="2248" y="1759"/>
                  </a:lnTo>
                  <a:lnTo>
                    <a:pt x="2269" y="1745"/>
                  </a:lnTo>
                  <a:lnTo>
                    <a:pt x="2291" y="1731"/>
                  </a:lnTo>
                  <a:lnTo>
                    <a:pt x="2314" y="1719"/>
                  </a:lnTo>
                  <a:lnTo>
                    <a:pt x="2337" y="1707"/>
                  </a:lnTo>
                  <a:lnTo>
                    <a:pt x="2362" y="1697"/>
                  </a:lnTo>
                  <a:lnTo>
                    <a:pt x="2386" y="1687"/>
                  </a:lnTo>
                  <a:lnTo>
                    <a:pt x="2411" y="1679"/>
                  </a:lnTo>
                  <a:lnTo>
                    <a:pt x="2436" y="1671"/>
                  </a:lnTo>
                  <a:lnTo>
                    <a:pt x="2461" y="1665"/>
                  </a:lnTo>
                  <a:lnTo>
                    <a:pt x="2487" y="1659"/>
                  </a:lnTo>
                  <a:lnTo>
                    <a:pt x="2514" y="1655"/>
                  </a:lnTo>
                  <a:lnTo>
                    <a:pt x="2540" y="1652"/>
                  </a:lnTo>
                  <a:lnTo>
                    <a:pt x="2540" y="1652"/>
                  </a:lnTo>
                  <a:lnTo>
                    <a:pt x="2568" y="1648"/>
                  </a:lnTo>
                  <a:lnTo>
                    <a:pt x="2596" y="1647"/>
                  </a:lnTo>
                  <a:lnTo>
                    <a:pt x="2625" y="1647"/>
                  </a:lnTo>
                  <a:lnTo>
                    <a:pt x="2652" y="1650"/>
                  </a:lnTo>
                  <a:lnTo>
                    <a:pt x="2678" y="1652"/>
                  </a:lnTo>
                  <a:lnTo>
                    <a:pt x="2704" y="1656"/>
                  </a:lnTo>
                  <a:lnTo>
                    <a:pt x="2729" y="1661"/>
                  </a:lnTo>
                  <a:lnTo>
                    <a:pt x="2754" y="1667"/>
                  </a:lnTo>
                  <a:lnTo>
                    <a:pt x="2779" y="1675"/>
                  </a:lnTo>
                  <a:lnTo>
                    <a:pt x="2803" y="1684"/>
                  </a:lnTo>
                  <a:lnTo>
                    <a:pt x="2825" y="1693"/>
                  </a:lnTo>
                  <a:lnTo>
                    <a:pt x="2847" y="1704"/>
                  </a:lnTo>
                  <a:lnTo>
                    <a:pt x="2869" y="1716"/>
                  </a:lnTo>
                  <a:lnTo>
                    <a:pt x="2890" y="1729"/>
                  </a:lnTo>
                  <a:lnTo>
                    <a:pt x="2910" y="1744"/>
                  </a:lnTo>
                  <a:lnTo>
                    <a:pt x="2929" y="1759"/>
                  </a:lnTo>
                  <a:lnTo>
                    <a:pt x="2947" y="1776"/>
                  </a:lnTo>
                  <a:lnTo>
                    <a:pt x="2964" y="1794"/>
                  </a:lnTo>
                  <a:lnTo>
                    <a:pt x="2980" y="1813"/>
                  </a:lnTo>
                  <a:lnTo>
                    <a:pt x="2996" y="1833"/>
                  </a:lnTo>
                  <a:lnTo>
                    <a:pt x="3010" y="1853"/>
                  </a:lnTo>
                  <a:lnTo>
                    <a:pt x="3024" y="1875"/>
                  </a:lnTo>
                  <a:lnTo>
                    <a:pt x="3037" y="1898"/>
                  </a:lnTo>
                  <a:lnTo>
                    <a:pt x="3048" y="1922"/>
                  </a:lnTo>
                  <a:lnTo>
                    <a:pt x="3058" y="1947"/>
                  </a:lnTo>
                  <a:lnTo>
                    <a:pt x="3067" y="1973"/>
                  </a:lnTo>
                  <a:lnTo>
                    <a:pt x="3075" y="1999"/>
                  </a:lnTo>
                  <a:lnTo>
                    <a:pt x="3082" y="2027"/>
                  </a:lnTo>
                  <a:lnTo>
                    <a:pt x="3088" y="2057"/>
                  </a:lnTo>
                  <a:lnTo>
                    <a:pt x="3092" y="2086"/>
                  </a:lnTo>
                  <a:lnTo>
                    <a:pt x="3095" y="2116"/>
                  </a:lnTo>
                  <a:lnTo>
                    <a:pt x="3097" y="2148"/>
                  </a:lnTo>
                  <a:lnTo>
                    <a:pt x="3097" y="2148"/>
                  </a:lnTo>
                  <a:lnTo>
                    <a:pt x="3098" y="2179"/>
                  </a:lnTo>
                  <a:lnTo>
                    <a:pt x="3098" y="2211"/>
                  </a:lnTo>
                  <a:lnTo>
                    <a:pt x="3096" y="2239"/>
                  </a:lnTo>
                  <a:lnTo>
                    <a:pt x="3093" y="2267"/>
                  </a:lnTo>
                  <a:lnTo>
                    <a:pt x="3089" y="2292"/>
                  </a:lnTo>
                  <a:lnTo>
                    <a:pt x="3085" y="2317"/>
                  </a:lnTo>
                  <a:lnTo>
                    <a:pt x="3079" y="2341"/>
                  </a:lnTo>
                  <a:lnTo>
                    <a:pt x="3073" y="2364"/>
                  </a:lnTo>
                  <a:lnTo>
                    <a:pt x="3066" y="2385"/>
                  </a:lnTo>
                  <a:lnTo>
                    <a:pt x="3058" y="2405"/>
                  </a:lnTo>
                  <a:lnTo>
                    <a:pt x="3049" y="2425"/>
                  </a:lnTo>
                  <a:lnTo>
                    <a:pt x="3040" y="2443"/>
                  </a:lnTo>
                  <a:lnTo>
                    <a:pt x="3031" y="2463"/>
                  </a:lnTo>
                  <a:lnTo>
                    <a:pt x="3020" y="2480"/>
                  </a:lnTo>
                  <a:lnTo>
                    <a:pt x="3000" y="2514"/>
                  </a:lnTo>
                  <a:lnTo>
                    <a:pt x="2958" y="2578"/>
                  </a:lnTo>
                  <a:lnTo>
                    <a:pt x="2938" y="2611"/>
                  </a:lnTo>
                  <a:lnTo>
                    <a:pt x="2919" y="2644"/>
                  </a:lnTo>
                  <a:lnTo>
                    <a:pt x="2910" y="2661"/>
                  </a:lnTo>
                  <a:lnTo>
                    <a:pt x="2901" y="2679"/>
                  </a:lnTo>
                  <a:lnTo>
                    <a:pt x="2893" y="2697"/>
                  </a:lnTo>
                  <a:lnTo>
                    <a:pt x="2885" y="2716"/>
                  </a:lnTo>
                  <a:lnTo>
                    <a:pt x="2878" y="2737"/>
                  </a:lnTo>
                  <a:lnTo>
                    <a:pt x="2872" y="2757"/>
                  </a:lnTo>
                  <a:lnTo>
                    <a:pt x="2867" y="2778"/>
                  </a:lnTo>
                  <a:lnTo>
                    <a:pt x="2863" y="2801"/>
                  </a:lnTo>
                  <a:lnTo>
                    <a:pt x="2863" y="2801"/>
                  </a:lnTo>
                  <a:lnTo>
                    <a:pt x="2863" y="2808"/>
                  </a:lnTo>
                  <a:lnTo>
                    <a:pt x="2864" y="2814"/>
                  </a:lnTo>
                  <a:lnTo>
                    <a:pt x="2867" y="2821"/>
                  </a:lnTo>
                  <a:lnTo>
                    <a:pt x="2870" y="2827"/>
                  </a:lnTo>
                  <a:lnTo>
                    <a:pt x="2875" y="2832"/>
                  </a:lnTo>
                  <a:lnTo>
                    <a:pt x="2882" y="2838"/>
                  </a:lnTo>
                  <a:lnTo>
                    <a:pt x="2890" y="2843"/>
                  </a:lnTo>
                  <a:lnTo>
                    <a:pt x="2899" y="2848"/>
                  </a:lnTo>
                  <a:lnTo>
                    <a:pt x="2909" y="2853"/>
                  </a:lnTo>
                  <a:lnTo>
                    <a:pt x="2919" y="2858"/>
                  </a:lnTo>
                  <a:lnTo>
                    <a:pt x="2944" y="2866"/>
                  </a:lnTo>
                  <a:lnTo>
                    <a:pt x="2973" y="2873"/>
                  </a:lnTo>
                  <a:lnTo>
                    <a:pt x="3005" y="2879"/>
                  </a:lnTo>
                  <a:lnTo>
                    <a:pt x="3041" y="2885"/>
                  </a:lnTo>
                  <a:lnTo>
                    <a:pt x="3080" y="2890"/>
                  </a:lnTo>
                  <a:lnTo>
                    <a:pt x="3121" y="2894"/>
                  </a:lnTo>
                  <a:lnTo>
                    <a:pt x="3165" y="2897"/>
                  </a:lnTo>
                  <a:lnTo>
                    <a:pt x="3210" y="2900"/>
                  </a:lnTo>
                  <a:lnTo>
                    <a:pt x="3256" y="2902"/>
                  </a:lnTo>
                  <a:lnTo>
                    <a:pt x="3354" y="2904"/>
                  </a:lnTo>
                  <a:lnTo>
                    <a:pt x="3454" y="2905"/>
                  </a:lnTo>
                  <a:lnTo>
                    <a:pt x="3553" y="2905"/>
                  </a:lnTo>
                  <a:lnTo>
                    <a:pt x="3650" y="2904"/>
                  </a:lnTo>
                  <a:lnTo>
                    <a:pt x="3742" y="2902"/>
                  </a:lnTo>
                  <a:lnTo>
                    <a:pt x="3899" y="2898"/>
                  </a:lnTo>
                  <a:lnTo>
                    <a:pt x="3958" y="2897"/>
                  </a:lnTo>
                  <a:lnTo>
                    <a:pt x="4003" y="2897"/>
                  </a:lnTo>
                  <a:lnTo>
                    <a:pt x="4003" y="2897"/>
                  </a:lnTo>
                  <a:close/>
                </a:path>
              </a:pathLst>
            </a:cu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/>
              <a:endParaRPr sz="2400"/>
            </a:p>
          </p:txBody>
        </p:sp>
      </p:grpSp>
      <p:grpSp>
        <p:nvGrpSpPr>
          <p:cNvPr id="21" name="Group 24"/>
          <p:cNvGrpSpPr/>
          <p:nvPr/>
        </p:nvGrpSpPr>
        <p:grpSpPr>
          <a:xfrm>
            <a:off x="1410012" y="2409828"/>
            <a:ext cx="2611177" cy="3463424"/>
            <a:chOff x="1193500" y="1491637"/>
            <a:chExt cx="3761195" cy="3463424"/>
          </a:xfrm>
        </p:grpSpPr>
        <p:grpSp>
          <p:nvGrpSpPr>
            <p:cNvPr id="22" name="Group 25"/>
            <p:cNvGrpSpPr/>
            <p:nvPr/>
          </p:nvGrpSpPr>
          <p:grpSpPr>
            <a:xfrm>
              <a:off x="1193500" y="1491637"/>
              <a:ext cx="3761195" cy="815608"/>
              <a:chOff x="1317257" y="1824875"/>
              <a:chExt cx="3761195" cy="815608"/>
            </a:xfrm>
          </p:grpSpPr>
          <p:sp>
            <p:nvSpPr>
              <p:cNvPr id="29" name="TextBox 33"/>
              <p:cNvSpPr txBox="1"/>
              <p:nvPr/>
            </p:nvSpPr>
            <p:spPr>
              <a:xfrm>
                <a:off x="1317257" y="2132652"/>
                <a:ext cx="3761195" cy="5078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此处添加详细文本描述，建议与标题相关并符合整体语言风格，语言描述尽量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……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30" name="Rectangle 34"/>
              <p:cNvSpPr/>
              <p:nvPr/>
            </p:nvSpPr>
            <p:spPr>
              <a:xfrm>
                <a:off x="1317257" y="1824875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2000" dirty="0">
                    <a:solidFill>
                      <a:srgbClr val="45BBC1"/>
                    </a:solidFill>
                    <a:latin typeface="迷你简菱心" panose="02010609000101010101" pitchFamily="49" charset="-122"/>
                    <a:ea typeface="迷你简菱心" panose="02010609000101010101" pitchFamily="49" charset="-122"/>
                  </a:rPr>
                  <a:t>标题文本预设</a:t>
                </a:r>
                <a:endParaRPr lang="zh-CN" altLang="en-US" sz="2000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endParaRPr>
              </a:p>
            </p:txBody>
          </p:sp>
        </p:grpSp>
        <p:grpSp>
          <p:nvGrpSpPr>
            <p:cNvPr id="23" name="Group 26"/>
            <p:cNvGrpSpPr/>
            <p:nvPr/>
          </p:nvGrpSpPr>
          <p:grpSpPr>
            <a:xfrm>
              <a:off x="1193500" y="2815545"/>
              <a:ext cx="3761195" cy="815608"/>
              <a:chOff x="1317257" y="1824875"/>
              <a:chExt cx="3761195" cy="815608"/>
            </a:xfrm>
          </p:grpSpPr>
          <p:sp>
            <p:nvSpPr>
              <p:cNvPr id="27" name="TextBox 31"/>
              <p:cNvSpPr txBox="1"/>
              <p:nvPr/>
            </p:nvSpPr>
            <p:spPr>
              <a:xfrm>
                <a:off x="1317257" y="2132652"/>
                <a:ext cx="3761195" cy="5078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此处添加详细文本描述，建议与标题相关并符合整体语言风格，语言描述尽量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……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28" name="Rectangle 32"/>
              <p:cNvSpPr/>
              <p:nvPr/>
            </p:nvSpPr>
            <p:spPr>
              <a:xfrm>
                <a:off x="1317257" y="1824875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2000" dirty="0">
                    <a:solidFill>
                      <a:srgbClr val="45BBC1"/>
                    </a:solidFill>
                    <a:latin typeface="迷你简菱心" panose="02010609000101010101" pitchFamily="49" charset="-122"/>
                    <a:ea typeface="迷你简菱心" panose="02010609000101010101" pitchFamily="49" charset="-122"/>
                  </a:rPr>
                  <a:t>标题文本预设</a:t>
                </a:r>
                <a:endParaRPr lang="zh-CN" altLang="en-US" sz="2000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endParaRPr>
              </a:p>
            </p:txBody>
          </p:sp>
        </p:grpSp>
        <p:grpSp>
          <p:nvGrpSpPr>
            <p:cNvPr id="24" name="Group 27"/>
            <p:cNvGrpSpPr/>
            <p:nvPr/>
          </p:nvGrpSpPr>
          <p:grpSpPr>
            <a:xfrm>
              <a:off x="1193500" y="4139453"/>
              <a:ext cx="3761195" cy="815608"/>
              <a:chOff x="1317257" y="1824875"/>
              <a:chExt cx="3761195" cy="815608"/>
            </a:xfrm>
          </p:grpSpPr>
          <p:sp>
            <p:nvSpPr>
              <p:cNvPr id="25" name="TextBox 28"/>
              <p:cNvSpPr txBox="1"/>
              <p:nvPr/>
            </p:nvSpPr>
            <p:spPr>
              <a:xfrm>
                <a:off x="1317257" y="2132652"/>
                <a:ext cx="3761195" cy="5078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此处添加详细文本描述，建议与标题相关并符合整体语言风格，语言描述尽量</a:t>
                </a:r>
                <a:r>
                  <a: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……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26" name="Rectangle 30"/>
              <p:cNvSpPr/>
              <p:nvPr/>
            </p:nvSpPr>
            <p:spPr>
              <a:xfrm>
                <a:off x="1317257" y="1824875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2000" dirty="0">
                    <a:solidFill>
                      <a:srgbClr val="45BBC1"/>
                    </a:solidFill>
                    <a:latin typeface="迷你简菱心" panose="02010609000101010101" pitchFamily="49" charset="-122"/>
                    <a:ea typeface="迷你简菱心" panose="02010609000101010101" pitchFamily="49" charset="-122"/>
                  </a:rPr>
                  <a:t>标题文本预设</a:t>
                </a:r>
                <a:endParaRPr lang="zh-CN" altLang="en-US" sz="2000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endParaRPr>
              </a:p>
            </p:txBody>
          </p:sp>
        </p:grpSp>
      </p:grpSp>
      <p:grpSp>
        <p:nvGrpSpPr>
          <p:cNvPr id="31" name="Group 2"/>
          <p:cNvGrpSpPr/>
          <p:nvPr/>
        </p:nvGrpSpPr>
        <p:grpSpPr>
          <a:xfrm>
            <a:off x="1307468" y="3422656"/>
            <a:ext cx="2448272" cy="1338747"/>
            <a:chOff x="1307468" y="2924944"/>
            <a:chExt cx="2448272" cy="1338747"/>
          </a:xfrm>
        </p:grpSpPr>
        <p:cxnSp>
          <p:nvCxnSpPr>
            <p:cNvPr id="32" name="Straight Connector 36"/>
            <p:cNvCxnSpPr/>
            <p:nvPr/>
          </p:nvCxnSpPr>
          <p:spPr>
            <a:xfrm>
              <a:off x="1307468" y="2924944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7"/>
            <p:cNvCxnSpPr/>
            <p:nvPr/>
          </p:nvCxnSpPr>
          <p:spPr>
            <a:xfrm>
              <a:off x="1307468" y="4263691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8"/>
          <p:cNvGrpSpPr/>
          <p:nvPr/>
        </p:nvGrpSpPr>
        <p:grpSpPr>
          <a:xfrm>
            <a:off x="8205540" y="2409828"/>
            <a:ext cx="2749723" cy="3463424"/>
            <a:chOff x="8170814" y="1912116"/>
            <a:chExt cx="2749722" cy="3463424"/>
          </a:xfrm>
        </p:grpSpPr>
        <p:grpSp>
          <p:nvGrpSpPr>
            <p:cNvPr id="35" name="Group 39"/>
            <p:cNvGrpSpPr/>
            <p:nvPr/>
          </p:nvGrpSpPr>
          <p:grpSpPr>
            <a:xfrm>
              <a:off x="8170814" y="1912116"/>
              <a:ext cx="2611177" cy="3463424"/>
              <a:chOff x="1193500" y="1491637"/>
              <a:chExt cx="3761195" cy="3463424"/>
            </a:xfrm>
          </p:grpSpPr>
          <p:grpSp>
            <p:nvGrpSpPr>
              <p:cNvPr id="38" name="Group 43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45" name="TextBox 51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 fontScale="92500"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</a:rPr>
                    <a:t>此处添加详细文本描述，建议与标题相关并符合整体语言风格，语言描述尽量</a:t>
                  </a:r>
                  <a:r>
                    <a:rPr lang="en-US" altLang="zh-CN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</a:rPr>
                    <a:t>……</a:t>
                  </a:r>
                  <a:endParaRPr lang="en-US" altLang="zh-CN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endParaRPr>
                </a:p>
              </p:txBody>
            </p:sp>
            <p:sp>
              <p:nvSpPr>
                <p:cNvPr id="46" name="Rectangle 53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2000" dirty="0">
                      <a:solidFill>
                        <a:srgbClr val="45BBC1"/>
                      </a:solidFill>
                      <a:latin typeface="迷你简菱心" panose="02010609000101010101" pitchFamily="49" charset="-122"/>
                      <a:ea typeface="迷你简菱心" panose="02010609000101010101" pitchFamily="49" charset="-122"/>
                    </a:rPr>
                    <a:t>标题文本预设</a:t>
                  </a:r>
                  <a:endParaRPr lang="zh-CN" altLang="en-US" sz="2000" dirty="0">
                    <a:solidFill>
                      <a:srgbClr val="45BBC1"/>
                    </a:solidFill>
                    <a:latin typeface="迷你简菱心" panose="02010609000101010101" pitchFamily="49" charset="-122"/>
                    <a:ea typeface="迷你简菱心" panose="02010609000101010101" pitchFamily="49" charset="-122"/>
                  </a:endParaRPr>
                </a:p>
              </p:txBody>
            </p:sp>
          </p:grpSp>
          <p:grpSp>
            <p:nvGrpSpPr>
              <p:cNvPr id="39" name="Group 44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43" name="TextBox 49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</a:rPr>
                    <a:t>此处添加详细文本描述，建议与标题相关并符合整体语言风格，语言描述尽量</a:t>
                  </a:r>
                  <a:r>
                    <a:rPr lang="en-US" altLang="zh-CN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</a:rPr>
                    <a:t>……</a:t>
                  </a:r>
                  <a:endPara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endParaRPr>
                </a:p>
              </p:txBody>
            </p:sp>
            <p:sp>
              <p:nvSpPr>
                <p:cNvPr id="44" name="Rectangle 50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2000" dirty="0">
                      <a:solidFill>
                        <a:srgbClr val="45BBC1"/>
                      </a:solidFill>
                      <a:latin typeface="迷你简菱心" panose="02010609000101010101" pitchFamily="49" charset="-122"/>
                      <a:ea typeface="迷你简菱心" panose="02010609000101010101" pitchFamily="49" charset="-122"/>
                    </a:rPr>
                    <a:t>标题文本预设</a:t>
                  </a:r>
                  <a:endParaRPr lang="zh-CN" altLang="en-US" sz="2000" dirty="0">
                    <a:solidFill>
                      <a:srgbClr val="45BBC1"/>
                    </a:solidFill>
                    <a:latin typeface="迷你简菱心" panose="02010609000101010101" pitchFamily="49" charset="-122"/>
                    <a:ea typeface="迷你简菱心" panose="02010609000101010101" pitchFamily="49" charset="-122"/>
                  </a:endParaRPr>
                </a:p>
              </p:txBody>
            </p:sp>
          </p:grpSp>
          <p:grpSp>
            <p:nvGrpSpPr>
              <p:cNvPr id="40" name="Group 45"/>
              <p:cNvGrpSpPr/>
              <p:nvPr/>
            </p:nvGrpSpPr>
            <p:grpSpPr>
              <a:xfrm>
                <a:off x="1193500" y="4139453"/>
                <a:ext cx="3761195" cy="815608"/>
                <a:chOff x="1317257" y="1824875"/>
                <a:chExt cx="3761195" cy="815608"/>
              </a:xfrm>
            </p:grpSpPr>
            <p:sp>
              <p:nvSpPr>
                <p:cNvPr id="41" name="TextBox 46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</a:rPr>
                    <a:t>此处添加详细文本描述，建议与标题相关并符合整体语言风格，语言描述尽量</a:t>
                  </a:r>
                  <a:r>
                    <a:rPr lang="en-US" altLang="zh-CN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冬青黑体简体中文 W3" panose="020B0300000000000000" pitchFamily="34" charset="-122"/>
                      <a:ea typeface="冬青黑体简体中文 W3" panose="020B0300000000000000" pitchFamily="34" charset="-122"/>
                    </a:rPr>
                    <a:t>……</a:t>
                  </a:r>
                  <a:endParaRPr lang="en-US" altLang="zh-CN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endParaRPr>
                </a:p>
              </p:txBody>
            </p:sp>
            <p:sp>
              <p:nvSpPr>
                <p:cNvPr id="42" name="Rectangle 48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2000" dirty="0">
                      <a:solidFill>
                        <a:srgbClr val="45BBC1"/>
                      </a:solidFill>
                      <a:latin typeface="迷你简菱心" panose="02010609000101010101" pitchFamily="49" charset="-122"/>
                      <a:ea typeface="迷你简菱心" panose="02010609000101010101" pitchFamily="49" charset="-122"/>
                    </a:rPr>
                    <a:t>标题文本预设</a:t>
                  </a:r>
                  <a:endParaRPr lang="zh-CN" altLang="en-US" sz="2000" dirty="0">
                    <a:solidFill>
                      <a:srgbClr val="45BBC1"/>
                    </a:solidFill>
                    <a:latin typeface="迷你简菱心" panose="02010609000101010101" pitchFamily="49" charset="-122"/>
                    <a:ea typeface="迷你简菱心" panose="02010609000101010101" pitchFamily="49" charset="-122"/>
                  </a:endParaRPr>
                </a:p>
              </p:txBody>
            </p:sp>
          </p:grpSp>
        </p:grpSp>
        <p:cxnSp>
          <p:nvCxnSpPr>
            <p:cNvPr id="36" name="Straight Connector 40"/>
            <p:cNvCxnSpPr/>
            <p:nvPr/>
          </p:nvCxnSpPr>
          <p:spPr>
            <a:xfrm>
              <a:off x="8472264" y="2924944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42"/>
            <p:cNvCxnSpPr/>
            <p:nvPr/>
          </p:nvCxnSpPr>
          <p:spPr>
            <a:xfrm>
              <a:off x="8472264" y="4263691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Freeform: Shape 41"/>
          <p:cNvSpPr/>
          <p:nvPr/>
        </p:nvSpPr>
        <p:spPr bwMode="auto">
          <a:xfrm rot="18900000">
            <a:off x="4019503" y="3011844"/>
            <a:ext cx="824276" cy="1468633"/>
          </a:xfrm>
          <a:custGeom>
            <a:avLst/>
            <a:gdLst>
              <a:gd name="T0" fmla="*/ 9 w 2955"/>
              <a:gd name="T1" fmla="*/ 4227 h 5268"/>
              <a:gd name="T2" fmla="*/ 930 w 2955"/>
              <a:gd name="T3" fmla="*/ 4233 h 5268"/>
              <a:gd name="T4" fmla="*/ 1114 w 2955"/>
              <a:gd name="T5" fmla="*/ 4310 h 5268"/>
              <a:gd name="T6" fmla="*/ 1132 w 2955"/>
              <a:gd name="T7" fmla="*/ 4466 h 5268"/>
              <a:gd name="T8" fmla="*/ 1005 w 2955"/>
              <a:gd name="T9" fmla="*/ 4767 h 5268"/>
              <a:gd name="T10" fmla="*/ 1019 w 2955"/>
              <a:gd name="T11" fmla="*/ 5075 h 5268"/>
              <a:gd name="T12" fmla="*/ 1211 w 2955"/>
              <a:gd name="T13" fmla="*/ 5238 h 5268"/>
              <a:gd name="T14" fmla="*/ 1476 w 2955"/>
              <a:gd name="T15" fmla="*/ 5262 h 5268"/>
              <a:gd name="T16" fmla="*/ 1748 w 2955"/>
              <a:gd name="T17" fmla="*/ 5156 h 5268"/>
              <a:gd name="T18" fmla="*/ 1875 w 2955"/>
              <a:gd name="T19" fmla="*/ 4925 h 5268"/>
              <a:gd name="T20" fmla="*/ 1826 w 2955"/>
              <a:gd name="T21" fmla="*/ 4608 h 5268"/>
              <a:gd name="T22" fmla="*/ 1731 w 2955"/>
              <a:gd name="T23" fmla="*/ 4351 h 5268"/>
              <a:gd name="T24" fmla="*/ 1857 w 2955"/>
              <a:gd name="T25" fmla="*/ 4257 h 5268"/>
              <a:gd name="T26" fmla="*/ 2415 w 2955"/>
              <a:gd name="T27" fmla="*/ 4211 h 5268"/>
              <a:gd name="T28" fmla="*/ 2955 w 2955"/>
              <a:gd name="T29" fmla="*/ 3614 h 5268"/>
              <a:gd name="T30" fmla="*/ 2911 w 2955"/>
              <a:gd name="T31" fmla="*/ 3135 h 5268"/>
              <a:gd name="T32" fmla="*/ 2838 w 2955"/>
              <a:gd name="T33" fmla="*/ 3052 h 5268"/>
              <a:gd name="T34" fmla="*/ 2543 w 2955"/>
              <a:gd name="T35" fmla="*/ 3165 h 5268"/>
              <a:gd name="T36" fmla="*/ 2242 w 2955"/>
              <a:gd name="T37" fmla="*/ 3186 h 5268"/>
              <a:gd name="T38" fmla="*/ 2039 w 2955"/>
              <a:gd name="T39" fmla="*/ 3068 h 5268"/>
              <a:gd name="T40" fmla="*/ 1925 w 2955"/>
              <a:gd name="T41" fmla="*/ 2850 h 5268"/>
              <a:gd name="T42" fmla="*/ 1899 w 2955"/>
              <a:gd name="T43" fmla="*/ 2624 h 5268"/>
              <a:gd name="T44" fmla="*/ 1945 w 2955"/>
              <a:gd name="T45" fmla="*/ 2418 h 5268"/>
              <a:gd name="T46" fmla="*/ 2052 w 2955"/>
              <a:gd name="T47" fmla="*/ 2285 h 5268"/>
              <a:gd name="T48" fmla="*/ 2285 w 2955"/>
              <a:gd name="T49" fmla="*/ 2209 h 5268"/>
              <a:gd name="T50" fmla="*/ 2675 w 2955"/>
              <a:gd name="T51" fmla="*/ 2307 h 5268"/>
              <a:gd name="T52" fmla="*/ 2842 w 2955"/>
              <a:gd name="T53" fmla="*/ 2362 h 5268"/>
              <a:gd name="T54" fmla="*/ 2926 w 2955"/>
              <a:gd name="T55" fmla="*/ 2255 h 5268"/>
              <a:gd name="T56" fmla="*/ 2945 w 2955"/>
              <a:gd name="T57" fmla="*/ 1501 h 5268"/>
              <a:gd name="T58" fmla="*/ 2234 w 2955"/>
              <a:gd name="T59" fmla="*/ 1365 h 5268"/>
              <a:gd name="T60" fmla="*/ 1846 w 2955"/>
              <a:gd name="T61" fmla="*/ 1292 h 5268"/>
              <a:gd name="T62" fmla="*/ 1746 w 2955"/>
              <a:gd name="T63" fmla="*/ 1207 h 5268"/>
              <a:gd name="T64" fmla="*/ 1740 w 2955"/>
              <a:gd name="T65" fmla="*/ 1057 h 5268"/>
              <a:gd name="T66" fmla="*/ 1919 w 2955"/>
              <a:gd name="T67" fmla="*/ 738 h 5268"/>
              <a:gd name="T68" fmla="*/ 1976 w 2955"/>
              <a:gd name="T69" fmla="*/ 493 h 5268"/>
              <a:gd name="T70" fmla="*/ 1871 w 2955"/>
              <a:gd name="T71" fmla="*/ 210 h 5268"/>
              <a:gd name="T72" fmla="*/ 1657 w 2955"/>
              <a:gd name="T73" fmla="*/ 44 h 5268"/>
              <a:gd name="T74" fmla="*/ 1396 w 2955"/>
              <a:gd name="T75" fmla="*/ 1 h 5268"/>
              <a:gd name="T76" fmla="*/ 1152 w 2955"/>
              <a:gd name="T77" fmla="*/ 92 h 5268"/>
              <a:gd name="T78" fmla="*/ 988 w 2955"/>
              <a:gd name="T79" fmla="*/ 325 h 5268"/>
              <a:gd name="T80" fmla="*/ 963 w 2955"/>
              <a:gd name="T81" fmla="*/ 628 h 5268"/>
              <a:gd name="T82" fmla="*/ 1134 w 2955"/>
              <a:gd name="T83" fmla="*/ 952 h 5268"/>
              <a:gd name="T84" fmla="*/ 1174 w 2955"/>
              <a:gd name="T85" fmla="*/ 1139 h 5268"/>
              <a:gd name="T86" fmla="*/ 1093 w 2955"/>
              <a:gd name="T87" fmla="*/ 1251 h 5268"/>
              <a:gd name="T88" fmla="*/ 854 w 2955"/>
              <a:gd name="T89" fmla="*/ 1333 h 5268"/>
              <a:gd name="T90" fmla="*/ 60 w 2955"/>
              <a:gd name="T91" fmla="*/ 1329 h 5268"/>
              <a:gd name="T92" fmla="*/ 74 w 2955"/>
              <a:gd name="T93" fmla="*/ 2334 h 5268"/>
              <a:gd name="T94" fmla="*/ 121 w 2955"/>
              <a:gd name="T95" fmla="*/ 2467 h 5268"/>
              <a:gd name="T96" fmla="*/ 253 w 2955"/>
              <a:gd name="T97" fmla="*/ 2462 h 5268"/>
              <a:gd name="T98" fmla="*/ 610 w 2955"/>
              <a:gd name="T99" fmla="*/ 2301 h 5268"/>
              <a:gd name="T100" fmla="*/ 869 w 2955"/>
              <a:gd name="T101" fmla="*/ 2316 h 5268"/>
              <a:gd name="T102" fmla="*/ 1068 w 2955"/>
              <a:gd name="T103" fmla="*/ 2464 h 5268"/>
              <a:gd name="T104" fmla="*/ 1153 w 2955"/>
              <a:gd name="T105" fmla="*/ 2692 h 5268"/>
              <a:gd name="T106" fmla="*/ 1133 w 2955"/>
              <a:gd name="T107" fmla="*/ 2943 h 5268"/>
              <a:gd name="T108" fmla="*/ 1013 w 2955"/>
              <a:gd name="T109" fmla="*/ 3160 h 5268"/>
              <a:gd name="T110" fmla="*/ 801 w 2955"/>
              <a:gd name="T111" fmla="*/ 3284 h 5268"/>
              <a:gd name="T112" fmla="*/ 540 w 2955"/>
              <a:gd name="T113" fmla="*/ 3275 h 5268"/>
              <a:gd name="T114" fmla="*/ 283 w 2955"/>
              <a:gd name="T115" fmla="*/ 3125 h 5268"/>
              <a:gd name="T116" fmla="*/ 145 w 2955"/>
              <a:gd name="T117" fmla="*/ 3062 h 5268"/>
              <a:gd name="T118" fmla="*/ 68 w 2955"/>
              <a:gd name="T119" fmla="*/ 3134 h 5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955" h="5268">
                <a:moveTo>
                  <a:pt x="13" y="3412"/>
                </a:moveTo>
                <a:lnTo>
                  <a:pt x="13" y="3412"/>
                </a:lnTo>
                <a:lnTo>
                  <a:pt x="9" y="3454"/>
                </a:lnTo>
                <a:lnTo>
                  <a:pt x="6" y="3497"/>
                </a:lnTo>
                <a:lnTo>
                  <a:pt x="2" y="3590"/>
                </a:lnTo>
                <a:lnTo>
                  <a:pt x="0" y="3688"/>
                </a:lnTo>
                <a:lnTo>
                  <a:pt x="0" y="3790"/>
                </a:lnTo>
                <a:lnTo>
                  <a:pt x="1" y="3895"/>
                </a:lnTo>
                <a:lnTo>
                  <a:pt x="3" y="4004"/>
                </a:lnTo>
                <a:lnTo>
                  <a:pt x="5" y="4115"/>
                </a:lnTo>
                <a:lnTo>
                  <a:pt x="9" y="4227"/>
                </a:lnTo>
                <a:lnTo>
                  <a:pt x="9" y="4227"/>
                </a:lnTo>
                <a:lnTo>
                  <a:pt x="163" y="4223"/>
                </a:lnTo>
                <a:lnTo>
                  <a:pt x="328" y="4220"/>
                </a:lnTo>
                <a:lnTo>
                  <a:pt x="495" y="4217"/>
                </a:lnTo>
                <a:lnTo>
                  <a:pt x="578" y="4217"/>
                </a:lnTo>
                <a:lnTo>
                  <a:pt x="658" y="4218"/>
                </a:lnTo>
                <a:lnTo>
                  <a:pt x="733" y="4220"/>
                </a:lnTo>
                <a:lnTo>
                  <a:pt x="805" y="4223"/>
                </a:lnTo>
                <a:lnTo>
                  <a:pt x="870" y="4227"/>
                </a:lnTo>
                <a:lnTo>
                  <a:pt x="902" y="4230"/>
                </a:lnTo>
                <a:lnTo>
                  <a:pt x="930" y="4233"/>
                </a:lnTo>
                <a:lnTo>
                  <a:pt x="957" y="4237"/>
                </a:lnTo>
                <a:lnTo>
                  <a:pt x="982" y="4241"/>
                </a:lnTo>
                <a:lnTo>
                  <a:pt x="1004" y="4246"/>
                </a:lnTo>
                <a:lnTo>
                  <a:pt x="1025" y="4251"/>
                </a:lnTo>
                <a:lnTo>
                  <a:pt x="1044" y="4257"/>
                </a:lnTo>
                <a:lnTo>
                  <a:pt x="1059" y="4263"/>
                </a:lnTo>
                <a:lnTo>
                  <a:pt x="1072" y="4270"/>
                </a:lnTo>
                <a:lnTo>
                  <a:pt x="1082" y="4277"/>
                </a:lnTo>
                <a:lnTo>
                  <a:pt x="1082" y="4277"/>
                </a:lnTo>
                <a:lnTo>
                  <a:pt x="1099" y="4293"/>
                </a:lnTo>
                <a:lnTo>
                  <a:pt x="1114" y="4310"/>
                </a:lnTo>
                <a:lnTo>
                  <a:pt x="1126" y="4325"/>
                </a:lnTo>
                <a:lnTo>
                  <a:pt x="1135" y="4340"/>
                </a:lnTo>
                <a:lnTo>
                  <a:pt x="1142" y="4354"/>
                </a:lnTo>
                <a:lnTo>
                  <a:pt x="1147" y="4368"/>
                </a:lnTo>
                <a:lnTo>
                  <a:pt x="1150" y="4381"/>
                </a:lnTo>
                <a:lnTo>
                  <a:pt x="1151" y="4395"/>
                </a:lnTo>
                <a:lnTo>
                  <a:pt x="1150" y="4409"/>
                </a:lnTo>
                <a:lnTo>
                  <a:pt x="1148" y="4422"/>
                </a:lnTo>
                <a:lnTo>
                  <a:pt x="1144" y="4436"/>
                </a:lnTo>
                <a:lnTo>
                  <a:pt x="1139" y="4451"/>
                </a:lnTo>
                <a:lnTo>
                  <a:pt x="1132" y="4466"/>
                </a:lnTo>
                <a:lnTo>
                  <a:pt x="1125" y="4481"/>
                </a:lnTo>
                <a:lnTo>
                  <a:pt x="1108" y="4513"/>
                </a:lnTo>
                <a:lnTo>
                  <a:pt x="1088" y="4548"/>
                </a:lnTo>
                <a:lnTo>
                  <a:pt x="1068" y="4587"/>
                </a:lnTo>
                <a:lnTo>
                  <a:pt x="1058" y="4609"/>
                </a:lnTo>
                <a:lnTo>
                  <a:pt x="1048" y="4631"/>
                </a:lnTo>
                <a:lnTo>
                  <a:pt x="1038" y="4655"/>
                </a:lnTo>
                <a:lnTo>
                  <a:pt x="1028" y="4680"/>
                </a:lnTo>
                <a:lnTo>
                  <a:pt x="1020" y="4707"/>
                </a:lnTo>
                <a:lnTo>
                  <a:pt x="1012" y="4737"/>
                </a:lnTo>
                <a:lnTo>
                  <a:pt x="1005" y="4767"/>
                </a:lnTo>
                <a:lnTo>
                  <a:pt x="1000" y="4799"/>
                </a:lnTo>
                <a:lnTo>
                  <a:pt x="995" y="4833"/>
                </a:lnTo>
                <a:lnTo>
                  <a:pt x="992" y="4870"/>
                </a:lnTo>
                <a:lnTo>
                  <a:pt x="991" y="4909"/>
                </a:lnTo>
                <a:lnTo>
                  <a:pt x="991" y="4949"/>
                </a:lnTo>
                <a:lnTo>
                  <a:pt x="991" y="4949"/>
                </a:lnTo>
                <a:lnTo>
                  <a:pt x="993" y="4978"/>
                </a:lnTo>
                <a:lnTo>
                  <a:pt x="997" y="5004"/>
                </a:lnTo>
                <a:lnTo>
                  <a:pt x="1002" y="5029"/>
                </a:lnTo>
                <a:lnTo>
                  <a:pt x="1010" y="5053"/>
                </a:lnTo>
                <a:lnTo>
                  <a:pt x="1019" y="5075"/>
                </a:lnTo>
                <a:lnTo>
                  <a:pt x="1030" y="5096"/>
                </a:lnTo>
                <a:lnTo>
                  <a:pt x="1043" y="5117"/>
                </a:lnTo>
                <a:lnTo>
                  <a:pt x="1057" y="5135"/>
                </a:lnTo>
                <a:lnTo>
                  <a:pt x="1072" y="5152"/>
                </a:lnTo>
                <a:lnTo>
                  <a:pt x="1089" y="5168"/>
                </a:lnTo>
                <a:lnTo>
                  <a:pt x="1106" y="5183"/>
                </a:lnTo>
                <a:lnTo>
                  <a:pt x="1125" y="5196"/>
                </a:lnTo>
                <a:lnTo>
                  <a:pt x="1145" y="5209"/>
                </a:lnTo>
                <a:lnTo>
                  <a:pt x="1166" y="5220"/>
                </a:lnTo>
                <a:lnTo>
                  <a:pt x="1189" y="5229"/>
                </a:lnTo>
                <a:lnTo>
                  <a:pt x="1211" y="5238"/>
                </a:lnTo>
                <a:lnTo>
                  <a:pt x="1211" y="5238"/>
                </a:lnTo>
                <a:lnTo>
                  <a:pt x="1235" y="5247"/>
                </a:lnTo>
                <a:lnTo>
                  <a:pt x="1260" y="5253"/>
                </a:lnTo>
                <a:lnTo>
                  <a:pt x="1286" y="5259"/>
                </a:lnTo>
                <a:lnTo>
                  <a:pt x="1313" y="5263"/>
                </a:lnTo>
                <a:lnTo>
                  <a:pt x="1339" y="5265"/>
                </a:lnTo>
                <a:lnTo>
                  <a:pt x="1366" y="5267"/>
                </a:lnTo>
                <a:lnTo>
                  <a:pt x="1393" y="5268"/>
                </a:lnTo>
                <a:lnTo>
                  <a:pt x="1420" y="5267"/>
                </a:lnTo>
                <a:lnTo>
                  <a:pt x="1448" y="5265"/>
                </a:lnTo>
                <a:lnTo>
                  <a:pt x="1476" y="5262"/>
                </a:lnTo>
                <a:lnTo>
                  <a:pt x="1503" y="5258"/>
                </a:lnTo>
                <a:lnTo>
                  <a:pt x="1530" y="5253"/>
                </a:lnTo>
                <a:lnTo>
                  <a:pt x="1556" y="5247"/>
                </a:lnTo>
                <a:lnTo>
                  <a:pt x="1584" y="5238"/>
                </a:lnTo>
                <a:lnTo>
                  <a:pt x="1609" y="5230"/>
                </a:lnTo>
                <a:lnTo>
                  <a:pt x="1634" y="5220"/>
                </a:lnTo>
                <a:lnTo>
                  <a:pt x="1659" y="5210"/>
                </a:lnTo>
                <a:lnTo>
                  <a:pt x="1682" y="5198"/>
                </a:lnTo>
                <a:lnTo>
                  <a:pt x="1706" y="5185"/>
                </a:lnTo>
                <a:lnTo>
                  <a:pt x="1727" y="5171"/>
                </a:lnTo>
                <a:lnTo>
                  <a:pt x="1748" y="5156"/>
                </a:lnTo>
                <a:lnTo>
                  <a:pt x="1767" y="5140"/>
                </a:lnTo>
                <a:lnTo>
                  <a:pt x="1785" y="5124"/>
                </a:lnTo>
                <a:lnTo>
                  <a:pt x="1802" y="5105"/>
                </a:lnTo>
                <a:lnTo>
                  <a:pt x="1817" y="5086"/>
                </a:lnTo>
                <a:lnTo>
                  <a:pt x="1831" y="5066"/>
                </a:lnTo>
                <a:lnTo>
                  <a:pt x="1844" y="5045"/>
                </a:lnTo>
                <a:lnTo>
                  <a:pt x="1854" y="5023"/>
                </a:lnTo>
                <a:lnTo>
                  <a:pt x="1862" y="5000"/>
                </a:lnTo>
                <a:lnTo>
                  <a:pt x="1868" y="4975"/>
                </a:lnTo>
                <a:lnTo>
                  <a:pt x="1873" y="4951"/>
                </a:lnTo>
                <a:lnTo>
                  <a:pt x="1875" y="4925"/>
                </a:lnTo>
                <a:lnTo>
                  <a:pt x="1875" y="4925"/>
                </a:lnTo>
                <a:lnTo>
                  <a:pt x="1875" y="4886"/>
                </a:lnTo>
                <a:lnTo>
                  <a:pt x="1874" y="4850"/>
                </a:lnTo>
                <a:lnTo>
                  <a:pt x="1872" y="4814"/>
                </a:lnTo>
                <a:lnTo>
                  <a:pt x="1868" y="4780"/>
                </a:lnTo>
                <a:lnTo>
                  <a:pt x="1864" y="4748"/>
                </a:lnTo>
                <a:lnTo>
                  <a:pt x="1858" y="4717"/>
                </a:lnTo>
                <a:lnTo>
                  <a:pt x="1851" y="4687"/>
                </a:lnTo>
                <a:lnTo>
                  <a:pt x="1844" y="4659"/>
                </a:lnTo>
                <a:lnTo>
                  <a:pt x="1834" y="4633"/>
                </a:lnTo>
                <a:lnTo>
                  <a:pt x="1826" y="4608"/>
                </a:lnTo>
                <a:lnTo>
                  <a:pt x="1817" y="4584"/>
                </a:lnTo>
                <a:lnTo>
                  <a:pt x="1808" y="4560"/>
                </a:lnTo>
                <a:lnTo>
                  <a:pt x="1789" y="4518"/>
                </a:lnTo>
                <a:lnTo>
                  <a:pt x="1772" y="4480"/>
                </a:lnTo>
                <a:lnTo>
                  <a:pt x="1756" y="4446"/>
                </a:lnTo>
                <a:lnTo>
                  <a:pt x="1743" y="4414"/>
                </a:lnTo>
                <a:lnTo>
                  <a:pt x="1738" y="4400"/>
                </a:lnTo>
                <a:lnTo>
                  <a:pt x="1734" y="4387"/>
                </a:lnTo>
                <a:lnTo>
                  <a:pt x="1732" y="4374"/>
                </a:lnTo>
                <a:lnTo>
                  <a:pt x="1730" y="4362"/>
                </a:lnTo>
                <a:lnTo>
                  <a:pt x="1731" y="4351"/>
                </a:lnTo>
                <a:lnTo>
                  <a:pt x="1733" y="4340"/>
                </a:lnTo>
                <a:lnTo>
                  <a:pt x="1737" y="4330"/>
                </a:lnTo>
                <a:lnTo>
                  <a:pt x="1742" y="4320"/>
                </a:lnTo>
                <a:lnTo>
                  <a:pt x="1750" y="4310"/>
                </a:lnTo>
                <a:lnTo>
                  <a:pt x="1760" y="4300"/>
                </a:lnTo>
                <a:lnTo>
                  <a:pt x="1772" y="4291"/>
                </a:lnTo>
                <a:lnTo>
                  <a:pt x="1787" y="4283"/>
                </a:lnTo>
                <a:lnTo>
                  <a:pt x="1787" y="4283"/>
                </a:lnTo>
                <a:lnTo>
                  <a:pt x="1808" y="4273"/>
                </a:lnTo>
                <a:lnTo>
                  <a:pt x="1831" y="4265"/>
                </a:lnTo>
                <a:lnTo>
                  <a:pt x="1857" y="4257"/>
                </a:lnTo>
                <a:lnTo>
                  <a:pt x="1884" y="4249"/>
                </a:lnTo>
                <a:lnTo>
                  <a:pt x="1914" y="4243"/>
                </a:lnTo>
                <a:lnTo>
                  <a:pt x="1945" y="4237"/>
                </a:lnTo>
                <a:lnTo>
                  <a:pt x="1979" y="4232"/>
                </a:lnTo>
                <a:lnTo>
                  <a:pt x="2013" y="4228"/>
                </a:lnTo>
                <a:lnTo>
                  <a:pt x="2049" y="4224"/>
                </a:lnTo>
                <a:lnTo>
                  <a:pt x="2086" y="4221"/>
                </a:lnTo>
                <a:lnTo>
                  <a:pt x="2165" y="4216"/>
                </a:lnTo>
                <a:lnTo>
                  <a:pt x="2247" y="4213"/>
                </a:lnTo>
                <a:lnTo>
                  <a:pt x="2330" y="4211"/>
                </a:lnTo>
                <a:lnTo>
                  <a:pt x="2415" y="4211"/>
                </a:lnTo>
                <a:lnTo>
                  <a:pt x="2499" y="4212"/>
                </a:lnTo>
                <a:lnTo>
                  <a:pt x="2582" y="4214"/>
                </a:lnTo>
                <a:lnTo>
                  <a:pt x="2663" y="4217"/>
                </a:lnTo>
                <a:lnTo>
                  <a:pt x="2812" y="4223"/>
                </a:lnTo>
                <a:lnTo>
                  <a:pt x="2936" y="4229"/>
                </a:lnTo>
                <a:lnTo>
                  <a:pt x="2936" y="4229"/>
                </a:lnTo>
                <a:lnTo>
                  <a:pt x="2944" y="4047"/>
                </a:lnTo>
                <a:lnTo>
                  <a:pt x="2951" y="3868"/>
                </a:lnTo>
                <a:lnTo>
                  <a:pt x="2953" y="3781"/>
                </a:lnTo>
                <a:lnTo>
                  <a:pt x="2954" y="3696"/>
                </a:lnTo>
                <a:lnTo>
                  <a:pt x="2955" y="3614"/>
                </a:lnTo>
                <a:lnTo>
                  <a:pt x="2954" y="3536"/>
                </a:lnTo>
                <a:lnTo>
                  <a:pt x="2952" y="3461"/>
                </a:lnTo>
                <a:lnTo>
                  <a:pt x="2949" y="3390"/>
                </a:lnTo>
                <a:lnTo>
                  <a:pt x="2944" y="3323"/>
                </a:lnTo>
                <a:lnTo>
                  <a:pt x="2941" y="3292"/>
                </a:lnTo>
                <a:lnTo>
                  <a:pt x="2937" y="3263"/>
                </a:lnTo>
                <a:lnTo>
                  <a:pt x="2933" y="3233"/>
                </a:lnTo>
                <a:lnTo>
                  <a:pt x="2929" y="3206"/>
                </a:lnTo>
                <a:lnTo>
                  <a:pt x="2923" y="3181"/>
                </a:lnTo>
                <a:lnTo>
                  <a:pt x="2918" y="3157"/>
                </a:lnTo>
                <a:lnTo>
                  <a:pt x="2911" y="3135"/>
                </a:lnTo>
                <a:lnTo>
                  <a:pt x="2903" y="3114"/>
                </a:lnTo>
                <a:lnTo>
                  <a:pt x="2896" y="3094"/>
                </a:lnTo>
                <a:lnTo>
                  <a:pt x="2888" y="3077"/>
                </a:lnTo>
                <a:lnTo>
                  <a:pt x="2888" y="3077"/>
                </a:lnTo>
                <a:lnTo>
                  <a:pt x="2883" y="3069"/>
                </a:lnTo>
                <a:lnTo>
                  <a:pt x="2877" y="3062"/>
                </a:lnTo>
                <a:lnTo>
                  <a:pt x="2870" y="3057"/>
                </a:lnTo>
                <a:lnTo>
                  <a:pt x="2863" y="3053"/>
                </a:lnTo>
                <a:lnTo>
                  <a:pt x="2856" y="3052"/>
                </a:lnTo>
                <a:lnTo>
                  <a:pt x="2847" y="3051"/>
                </a:lnTo>
                <a:lnTo>
                  <a:pt x="2838" y="3052"/>
                </a:lnTo>
                <a:lnTo>
                  <a:pt x="2828" y="3054"/>
                </a:lnTo>
                <a:lnTo>
                  <a:pt x="2817" y="3057"/>
                </a:lnTo>
                <a:lnTo>
                  <a:pt x="2806" y="3061"/>
                </a:lnTo>
                <a:lnTo>
                  <a:pt x="2780" y="3072"/>
                </a:lnTo>
                <a:lnTo>
                  <a:pt x="2717" y="3101"/>
                </a:lnTo>
                <a:lnTo>
                  <a:pt x="2681" y="3118"/>
                </a:lnTo>
                <a:lnTo>
                  <a:pt x="2638" y="3135"/>
                </a:lnTo>
                <a:lnTo>
                  <a:pt x="2616" y="3143"/>
                </a:lnTo>
                <a:lnTo>
                  <a:pt x="2593" y="3150"/>
                </a:lnTo>
                <a:lnTo>
                  <a:pt x="2568" y="3158"/>
                </a:lnTo>
                <a:lnTo>
                  <a:pt x="2543" y="3165"/>
                </a:lnTo>
                <a:lnTo>
                  <a:pt x="2516" y="3171"/>
                </a:lnTo>
                <a:lnTo>
                  <a:pt x="2486" y="3177"/>
                </a:lnTo>
                <a:lnTo>
                  <a:pt x="2457" y="3182"/>
                </a:lnTo>
                <a:lnTo>
                  <a:pt x="2426" y="3186"/>
                </a:lnTo>
                <a:lnTo>
                  <a:pt x="2394" y="3189"/>
                </a:lnTo>
                <a:lnTo>
                  <a:pt x="2359" y="3191"/>
                </a:lnTo>
                <a:lnTo>
                  <a:pt x="2324" y="3191"/>
                </a:lnTo>
                <a:lnTo>
                  <a:pt x="2288" y="3191"/>
                </a:lnTo>
                <a:lnTo>
                  <a:pt x="2288" y="3191"/>
                </a:lnTo>
                <a:lnTo>
                  <a:pt x="2265" y="3189"/>
                </a:lnTo>
                <a:lnTo>
                  <a:pt x="2242" y="3186"/>
                </a:lnTo>
                <a:lnTo>
                  <a:pt x="2219" y="3181"/>
                </a:lnTo>
                <a:lnTo>
                  <a:pt x="2198" y="3175"/>
                </a:lnTo>
                <a:lnTo>
                  <a:pt x="2178" y="3168"/>
                </a:lnTo>
                <a:lnTo>
                  <a:pt x="2158" y="3160"/>
                </a:lnTo>
                <a:lnTo>
                  <a:pt x="2139" y="3150"/>
                </a:lnTo>
                <a:lnTo>
                  <a:pt x="2120" y="3139"/>
                </a:lnTo>
                <a:lnTo>
                  <a:pt x="2102" y="3127"/>
                </a:lnTo>
                <a:lnTo>
                  <a:pt x="2085" y="3114"/>
                </a:lnTo>
                <a:lnTo>
                  <a:pt x="2069" y="3099"/>
                </a:lnTo>
                <a:lnTo>
                  <a:pt x="2054" y="3084"/>
                </a:lnTo>
                <a:lnTo>
                  <a:pt x="2039" y="3068"/>
                </a:lnTo>
                <a:lnTo>
                  <a:pt x="2025" y="3051"/>
                </a:lnTo>
                <a:lnTo>
                  <a:pt x="2012" y="3034"/>
                </a:lnTo>
                <a:lnTo>
                  <a:pt x="1999" y="3016"/>
                </a:lnTo>
                <a:lnTo>
                  <a:pt x="1988" y="2997"/>
                </a:lnTo>
                <a:lnTo>
                  <a:pt x="1977" y="2977"/>
                </a:lnTo>
                <a:lnTo>
                  <a:pt x="1965" y="2956"/>
                </a:lnTo>
                <a:lnTo>
                  <a:pt x="1956" y="2936"/>
                </a:lnTo>
                <a:lnTo>
                  <a:pt x="1947" y="2915"/>
                </a:lnTo>
                <a:lnTo>
                  <a:pt x="1939" y="2894"/>
                </a:lnTo>
                <a:lnTo>
                  <a:pt x="1931" y="2872"/>
                </a:lnTo>
                <a:lnTo>
                  <a:pt x="1925" y="2850"/>
                </a:lnTo>
                <a:lnTo>
                  <a:pt x="1919" y="2827"/>
                </a:lnTo>
                <a:lnTo>
                  <a:pt x="1914" y="2805"/>
                </a:lnTo>
                <a:lnTo>
                  <a:pt x="1909" y="2782"/>
                </a:lnTo>
                <a:lnTo>
                  <a:pt x="1906" y="2760"/>
                </a:lnTo>
                <a:lnTo>
                  <a:pt x="1903" y="2737"/>
                </a:lnTo>
                <a:lnTo>
                  <a:pt x="1901" y="2715"/>
                </a:lnTo>
                <a:lnTo>
                  <a:pt x="1899" y="2692"/>
                </a:lnTo>
                <a:lnTo>
                  <a:pt x="1899" y="2670"/>
                </a:lnTo>
                <a:lnTo>
                  <a:pt x="1899" y="2670"/>
                </a:lnTo>
                <a:lnTo>
                  <a:pt x="1899" y="2647"/>
                </a:lnTo>
                <a:lnTo>
                  <a:pt x="1899" y="2624"/>
                </a:lnTo>
                <a:lnTo>
                  <a:pt x="1900" y="2603"/>
                </a:lnTo>
                <a:lnTo>
                  <a:pt x="1902" y="2582"/>
                </a:lnTo>
                <a:lnTo>
                  <a:pt x="1905" y="2560"/>
                </a:lnTo>
                <a:lnTo>
                  <a:pt x="1908" y="2541"/>
                </a:lnTo>
                <a:lnTo>
                  <a:pt x="1912" y="2522"/>
                </a:lnTo>
                <a:lnTo>
                  <a:pt x="1916" y="2503"/>
                </a:lnTo>
                <a:lnTo>
                  <a:pt x="1921" y="2485"/>
                </a:lnTo>
                <a:lnTo>
                  <a:pt x="1926" y="2468"/>
                </a:lnTo>
                <a:lnTo>
                  <a:pt x="1932" y="2451"/>
                </a:lnTo>
                <a:lnTo>
                  <a:pt x="1938" y="2435"/>
                </a:lnTo>
                <a:lnTo>
                  <a:pt x="1945" y="2418"/>
                </a:lnTo>
                <a:lnTo>
                  <a:pt x="1952" y="2404"/>
                </a:lnTo>
                <a:lnTo>
                  <a:pt x="1960" y="2389"/>
                </a:lnTo>
                <a:lnTo>
                  <a:pt x="1968" y="2375"/>
                </a:lnTo>
                <a:lnTo>
                  <a:pt x="1978" y="2362"/>
                </a:lnTo>
                <a:lnTo>
                  <a:pt x="1988" y="2350"/>
                </a:lnTo>
                <a:lnTo>
                  <a:pt x="1997" y="2338"/>
                </a:lnTo>
                <a:lnTo>
                  <a:pt x="2007" y="2326"/>
                </a:lnTo>
                <a:lnTo>
                  <a:pt x="2018" y="2315"/>
                </a:lnTo>
                <a:lnTo>
                  <a:pt x="2029" y="2305"/>
                </a:lnTo>
                <a:lnTo>
                  <a:pt x="2040" y="2294"/>
                </a:lnTo>
                <a:lnTo>
                  <a:pt x="2052" y="2285"/>
                </a:lnTo>
                <a:lnTo>
                  <a:pt x="2064" y="2276"/>
                </a:lnTo>
                <a:lnTo>
                  <a:pt x="2077" y="2268"/>
                </a:lnTo>
                <a:lnTo>
                  <a:pt x="2089" y="2261"/>
                </a:lnTo>
                <a:lnTo>
                  <a:pt x="2103" y="2253"/>
                </a:lnTo>
                <a:lnTo>
                  <a:pt x="2117" y="2247"/>
                </a:lnTo>
                <a:lnTo>
                  <a:pt x="2131" y="2241"/>
                </a:lnTo>
                <a:lnTo>
                  <a:pt x="2159" y="2231"/>
                </a:lnTo>
                <a:lnTo>
                  <a:pt x="2189" y="2222"/>
                </a:lnTo>
                <a:lnTo>
                  <a:pt x="2220" y="2216"/>
                </a:lnTo>
                <a:lnTo>
                  <a:pt x="2252" y="2212"/>
                </a:lnTo>
                <a:lnTo>
                  <a:pt x="2285" y="2209"/>
                </a:lnTo>
                <a:lnTo>
                  <a:pt x="2318" y="2209"/>
                </a:lnTo>
                <a:lnTo>
                  <a:pt x="2352" y="2211"/>
                </a:lnTo>
                <a:lnTo>
                  <a:pt x="2387" y="2214"/>
                </a:lnTo>
                <a:lnTo>
                  <a:pt x="2422" y="2219"/>
                </a:lnTo>
                <a:lnTo>
                  <a:pt x="2458" y="2226"/>
                </a:lnTo>
                <a:lnTo>
                  <a:pt x="2494" y="2235"/>
                </a:lnTo>
                <a:lnTo>
                  <a:pt x="2530" y="2246"/>
                </a:lnTo>
                <a:lnTo>
                  <a:pt x="2566" y="2258"/>
                </a:lnTo>
                <a:lnTo>
                  <a:pt x="2602" y="2273"/>
                </a:lnTo>
                <a:lnTo>
                  <a:pt x="2638" y="2288"/>
                </a:lnTo>
                <a:lnTo>
                  <a:pt x="2675" y="2307"/>
                </a:lnTo>
                <a:lnTo>
                  <a:pt x="2711" y="2326"/>
                </a:lnTo>
                <a:lnTo>
                  <a:pt x="2711" y="2326"/>
                </a:lnTo>
                <a:lnTo>
                  <a:pt x="2738" y="2341"/>
                </a:lnTo>
                <a:lnTo>
                  <a:pt x="2763" y="2353"/>
                </a:lnTo>
                <a:lnTo>
                  <a:pt x="2776" y="2358"/>
                </a:lnTo>
                <a:lnTo>
                  <a:pt x="2788" y="2362"/>
                </a:lnTo>
                <a:lnTo>
                  <a:pt x="2799" y="2365"/>
                </a:lnTo>
                <a:lnTo>
                  <a:pt x="2810" y="2366"/>
                </a:lnTo>
                <a:lnTo>
                  <a:pt x="2821" y="2367"/>
                </a:lnTo>
                <a:lnTo>
                  <a:pt x="2832" y="2365"/>
                </a:lnTo>
                <a:lnTo>
                  <a:pt x="2842" y="2362"/>
                </a:lnTo>
                <a:lnTo>
                  <a:pt x="2853" y="2357"/>
                </a:lnTo>
                <a:lnTo>
                  <a:pt x="2865" y="2351"/>
                </a:lnTo>
                <a:lnTo>
                  <a:pt x="2876" y="2342"/>
                </a:lnTo>
                <a:lnTo>
                  <a:pt x="2888" y="2331"/>
                </a:lnTo>
                <a:lnTo>
                  <a:pt x="2901" y="2318"/>
                </a:lnTo>
                <a:lnTo>
                  <a:pt x="2901" y="2318"/>
                </a:lnTo>
                <a:lnTo>
                  <a:pt x="2906" y="2310"/>
                </a:lnTo>
                <a:lnTo>
                  <a:pt x="2913" y="2299"/>
                </a:lnTo>
                <a:lnTo>
                  <a:pt x="2917" y="2286"/>
                </a:lnTo>
                <a:lnTo>
                  <a:pt x="2922" y="2271"/>
                </a:lnTo>
                <a:lnTo>
                  <a:pt x="2926" y="2255"/>
                </a:lnTo>
                <a:lnTo>
                  <a:pt x="2930" y="2236"/>
                </a:lnTo>
                <a:lnTo>
                  <a:pt x="2933" y="2215"/>
                </a:lnTo>
                <a:lnTo>
                  <a:pt x="2936" y="2192"/>
                </a:lnTo>
                <a:lnTo>
                  <a:pt x="2941" y="2141"/>
                </a:lnTo>
                <a:lnTo>
                  <a:pt x="2944" y="2085"/>
                </a:lnTo>
                <a:lnTo>
                  <a:pt x="2947" y="2022"/>
                </a:lnTo>
                <a:lnTo>
                  <a:pt x="2948" y="1956"/>
                </a:lnTo>
                <a:lnTo>
                  <a:pt x="2949" y="1885"/>
                </a:lnTo>
                <a:lnTo>
                  <a:pt x="2949" y="1812"/>
                </a:lnTo>
                <a:lnTo>
                  <a:pt x="2948" y="1658"/>
                </a:lnTo>
                <a:lnTo>
                  <a:pt x="2945" y="1501"/>
                </a:lnTo>
                <a:lnTo>
                  <a:pt x="2941" y="1346"/>
                </a:lnTo>
                <a:lnTo>
                  <a:pt x="2941" y="1346"/>
                </a:lnTo>
                <a:lnTo>
                  <a:pt x="2815" y="1354"/>
                </a:lnTo>
                <a:lnTo>
                  <a:pt x="2741" y="1358"/>
                </a:lnTo>
                <a:lnTo>
                  <a:pt x="2662" y="1362"/>
                </a:lnTo>
                <a:lnTo>
                  <a:pt x="2579" y="1366"/>
                </a:lnTo>
                <a:lnTo>
                  <a:pt x="2493" y="1368"/>
                </a:lnTo>
                <a:lnTo>
                  <a:pt x="2407" y="1369"/>
                </a:lnTo>
                <a:lnTo>
                  <a:pt x="2320" y="1368"/>
                </a:lnTo>
                <a:lnTo>
                  <a:pt x="2277" y="1367"/>
                </a:lnTo>
                <a:lnTo>
                  <a:pt x="2234" y="1365"/>
                </a:lnTo>
                <a:lnTo>
                  <a:pt x="2192" y="1361"/>
                </a:lnTo>
                <a:lnTo>
                  <a:pt x="2152" y="1358"/>
                </a:lnTo>
                <a:lnTo>
                  <a:pt x="2112" y="1354"/>
                </a:lnTo>
                <a:lnTo>
                  <a:pt x="2072" y="1350"/>
                </a:lnTo>
                <a:lnTo>
                  <a:pt x="2035" y="1344"/>
                </a:lnTo>
                <a:lnTo>
                  <a:pt x="1999" y="1338"/>
                </a:lnTo>
                <a:lnTo>
                  <a:pt x="1964" y="1331"/>
                </a:lnTo>
                <a:lnTo>
                  <a:pt x="1931" y="1323"/>
                </a:lnTo>
                <a:lnTo>
                  <a:pt x="1900" y="1313"/>
                </a:lnTo>
                <a:lnTo>
                  <a:pt x="1872" y="1303"/>
                </a:lnTo>
                <a:lnTo>
                  <a:pt x="1846" y="1292"/>
                </a:lnTo>
                <a:lnTo>
                  <a:pt x="1821" y="1280"/>
                </a:lnTo>
                <a:lnTo>
                  <a:pt x="1810" y="1273"/>
                </a:lnTo>
                <a:lnTo>
                  <a:pt x="1800" y="1266"/>
                </a:lnTo>
                <a:lnTo>
                  <a:pt x="1790" y="1259"/>
                </a:lnTo>
                <a:lnTo>
                  <a:pt x="1781" y="1251"/>
                </a:lnTo>
                <a:lnTo>
                  <a:pt x="1781" y="1251"/>
                </a:lnTo>
                <a:lnTo>
                  <a:pt x="1773" y="1243"/>
                </a:lnTo>
                <a:lnTo>
                  <a:pt x="1765" y="1234"/>
                </a:lnTo>
                <a:lnTo>
                  <a:pt x="1758" y="1225"/>
                </a:lnTo>
                <a:lnTo>
                  <a:pt x="1751" y="1216"/>
                </a:lnTo>
                <a:lnTo>
                  <a:pt x="1746" y="1207"/>
                </a:lnTo>
                <a:lnTo>
                  <a:pt x="1741" y="1198"/>
                </a:lnTo>
                <a:lnTo>
                  <a:pt x="1737" y="1188"/>
                </a:lnTo>
                <a:lnTo>
                  <a:pt x="1734" y="1179"/>
                </a:lnTo>
                <a:lnTo>
                  <a:pt x="1731" y="1170"/>
                </a:lnTo>
                <a:lnTo>
                  <a:pt x="1729" y="1160"/>
                </a:lnTo>
                <a:lnTo>
                  <a:pt x="1728" y="1150"/>
                </a:lnTo>
                <a:lnTo>
                  <a:pt x="1727" y="1141"/>
                </a:lnTo>
                <a:lnTo>
                  <a:pt x="1727" y="1121"/>
                </a:lnTo>
                <a:lnTo>
                  <a:pt x="1729" y="1100"/>
                </a:lnTo>
                <a:lnTo>
                  <a:pt x="1734" y="1078"/>
                </a:lnTo>
                <a:lnTo>
                  <a:pt x="1740" y="1057"/>
                </a:lnTo>
                <a:lnTo>
                  <a:pt x="1748" y="1036"/>
                </a:lnTo>
                <a:lnTo>
                  <a:pt x="1757" y="1014"/>
                </a:lnTo>
                <a:lnTo>
                  <a:pt x="1767" y="992"/>
                </a:lnTo>
                <a:lnTo>
                  <a:pt x="1779" y="970"/>
                </a:lnTo>
                <a:lnTo>
                  <a:pt x="1792" y="946"/>
                </a:lnTo>
                <a:lnTo>
                  <a:pt x="1805" y="924"/>
                </a:lnTo>
                <a:lnTo>
                  <a:pt x="1833" y="878"/>
                </a:lnTo>
                <a:lnTo>
                  <a:pt x="1863" y="832"/>
                </a:lnTo>
                <a:lnTo>
                  <a:pt x="1892" y="784"/>
                </a:lnTo>
                <a:lnTo>
                  <a:pt x="1906" y="761"/>
                </a:lnTo>
                <a:lnTo>
                  <a:pt x="1919" y="738"/>
                </a:lnTo>
                <a:lnTo>
                  <a:pt x="1931" y="715"/>
                </a:lnTo>
                <a:lnTo>
                  <a:pt x="1942" y="691"/>
                </a:lnTo>
                <a:lnTo>
                  <a:pt x="1952" y="668"/>
                </a:lnTo>
                <a:lnTo>
                  <a:pt x="1960" y="645"/>
                </a:lnTo>
                <a:lnTo>
                  <a:pt x="1967" y="623"/>
                </a:lnTo>
                <a:lnTo>
                  <a:pt x="1974" y="600"/>
                </a:lnTo>
                <a:lnTo>
                  <a:pt x="1977" y="578"/>
                </a:lnTo>
                <a:lnTo>
                  <a:pt x="1978" y="555"/>
                </a:lnTo>
                <a:lnTo>
                  <a:pt x="1978" y="555"/>
                </a:lnTo>
                <a:lnTo>
                  <a:pt x="1978" y="524"/>
                </a:lnTo>
                <a:lnTo>
                  <a:pt x="1976" y="493"/>
                </a:lnTo>
                <a:lnTo>
                  <a:pt x="1973" y="463"/>
                </a:lnTo>
                <a:lnTo>
                  <a:pt x="1967" y="434"/>
                </a:lnTo>
                <a:lnTo>
                  <a:pt x="1961" y="404"/>
                </a:lnTo>
                <a:lnTo>
                  <a:pt x="1954" y="377"/>
                </a:lnTo>
                <a:lnTo>
                  <a:pt x="1945" y="351"/>
                </a:lnTo>
                <a:lnTo>
                  <a:pt x="1935" y="325"/>
                </a:lnTo>
                <a:lnTo>
                  <a:pt x="1925" y="301"/>
                </a:lnTo>
                <a:lnTo>
                  <a:pt x="1913" y="276"/>
                </a:lnTo>
                <a:lnTo>
                  <a:pt x="1900" y="253"/>
                </a:lnTo>
                <a:lnTo>
                  <a:pt x="1886" y="231"/>
                </a:lnTo>
                <a:lnTo>
                  <a:pt x="1871" y="210"/>
                </a:lnTo>
                <a:lnTo>
                  <a:pt x="1855" y="191"/>
                </a:lnTo>
                <a:lnTo>
                  <a:pt x="1839" y="172"/>
                </a:lnTo>
                <a:lnTo>
                  <a:pt x="1820" y="153"/>
                </a:lnTo>
                <a:lnTo>
                  <a:pt x="1802" y="136"/>
                </a:lnTo>
                <a:lnTo>
                  <a:pt x="1783" y="120"/>
                </a:lnTo>
                <a:lnTo>
                  <a:pt x="1764" y="105"/>
                </a:lnTo>
                <a:lnTo>
                  <a:pt x="1744" y="91"/>
                </a:lnTo>
                <a:lnTo>
                  <a:pt x="1723" y="77"/>
                </a:lnTo>
                <a:lnTo>
                  <a:pt x="1701" y="65"/>
                </a:lnTo>
                <a:lnTo>
                  <a:pt x="1679" y="54"/>
                </a:lnTo>
                <a:lnTo>
                  <a:pt x="1657" y="44"/>
                </a:lnTo>
                <a:lnTo>
                  <a:pt x="1634" y="35"/>
                </a:lnTo>
                <a:lnTo>
                  <a:pt x="1611" y="27"/>
                </a:lnTo>
                <a:lnTo>
                  <a:pt x="1588" y="19"/>
                </a:lnTo>
                <a:lnTo>
                  <a:pt x="1564" y="13"/>
                </a:lnTo>
                <a:lnTo>
                  <a:pt x="1540" y="8"/>
                </a:lnTo>
                <a:lnTo>
                  <a:pt x="1516" y="5"/>
                </a:lnTo>
                <a:lnTo>
                  <a:pt x="1493" y="2"/>
                </a:lnTo>
                <a:lnTo>
                  <a:pt x="1469" y="0"/>
                </a:lnTo>
                <a:lnTo>
                  <a:pt x="1445" y="0"/>
                </a:lnTo>
                <a:lnTo>
                  <a:pt x="1420" y="0"/>
                </a:lnTo>
                <a:lnTo>
                  <a:pt x="1396" y="1"/>
                </a:lnTo>
                <a:lnTo>
                  <a:pt x="1373" y="4"/>
                </a:lnTo>
                <a:lnTo>
                  <a:pt x="1349" y="8"/>
                </a:lnTo>
                <a:lnTo>
                  <a:pt x="1326" y="13"/>
                </a:lnTo>
                <a:lnTo>
                  <a:pt x="1303" y="18"/>
                </a:lnTo>
                <a:lnTo>
                  <a:pt x="1279" y="27"/>
                </a:lnTo>
                <a:lnTo>
                  <a:pt x="1257" y="35"/>
                </a:lnTo>
                <a:lnTo>
                  <a:pt x="1235" y="44"/>
                </a:lnTo>
                <a:lnTo>
                  <a:pt x="1214" y="54"/>
                </a:lnTo>
                <a:lnTo>
                  <a:pt x="1193" y="66"/>
                </a:lnTo>
                <a:lnTo>
                  <a:pt x="1173" y="79"/>
                </a:lnTo>
                <a:lnTo>
                  <a:pt x="1152" y="92"/>
                </a:lnTo>
                <a:lnTo>
                  <a:pt x="1133" y="107"/>
                </a:lnTo>
                <a:lnTo>
                  <a:pt x="1115" y="124"/>
                </a:lnTo>
                <a:lnTo>
                  <a:pt x="1097" y="141"/>
                </a:lnTo>
                <a:lnTo>
                  <a:pt x="1080" y="160"/>
                </a:lnTo>
                <a:lnTo>
                  <a:pt x="1064" y="180"/>
                </a:lnTo>
                <a:lnTo>
                  <a:pt x="1049" y="201"/>
                </a:lnTo>
                <a:lnTo>
                  <a:pt x="1035" y="223"/>
                </a:lnTo>
                <a:lnTo>
                  <a:pt x="1021" y="246"/>
                </a:lnTo>
                <a:lnTo>
                  <a:pt x="1009" y="271"/>
                </a:lnTo>
                <a:lnTo>
                  <a:pt x="998" y="298"/>
                </a:lnTo>
                <a:lnTo>
                  <a:pt x="988" y="325"/>
                </a:lnTo>
                <a:lnTo>
                  <a:pt x="979" y="353"/>
                </a:lnTo>
                <a:lnTo>
                  <a:pt x="971" y="382"/>
                </a:lnTo>
                <a:lnTo>
                  <a:pt x="965" y="413"/>
                </a:lnTo>
                <a:lnTo>
                  <a:pt x="960" y="446"/>
                </a:lnTo>
                <a:lnTo>
                  <a:pt x="956" y="479"/>
                </a:lnTo>
                <a:lnTo>
                  <a:pt x="954" y="513"/>
                </a:lnTo>
                <a:lnTo>
                  <a:pt x="953" y="549"/>
                </a:lnTo>
                <a:lnTo>
                  <a:pt x="953" y="549"/>
                </a:lnTo>
                <a:lnTo>
                  <a:pt x="954" y="576"/>
                </a:lnTo>
                <a:lnTo>
                  <a:pt x="958" y="602"/>
                </a:lnTo>
                <a:lnTo>
                  <a:pt x="963" y="628"/>
                </a:lnTo>
                <a:lnTo>
                  <a:pt x="970" y="653"/>
                </a:lnTo>
                <a:lnTo>
                  <a:pt x="979" y="678"/>
                </a:lnTo>
                <a:lnTo>
                  <a:pt x="989" y="703"/>
                </a:lnTo>
                <a:lnTo>
                  <a:pt x="1000" y="727"/>
                </a:lnTo>
                <a:lnTo>
                  <a:pt x="1012" y="751"/>
                </a:lnTo>
                <a:lnTo>
                  <a:pt x="1025" y="774"/>
                </a:lnTo>
                <a:lnTo>
                  <a:pt x="1040" y="797"/>
                </a:lnTo>
                <a:lnTo>
                  <a:pt x="1068" y="843"/>
                </a:lnTo>
                <a:lnTo>
                  <a:pt x="1096" y="887"/>
                </a:lnTo>
                <a:lnTo>
                  <a:pt x="1122" y="930"/>
                </a:lnTo>
                <a:lnTo>
                  <a:pt x="1134" y="952"/>
                </a:lnTo>
                <a:lnTo>
                  <a:pt x="1145" y="974"/>
                </a:lnTo>
                <a:lnTo>
                  <a:pt x="1155" y="995"/>
                </a:lnTo>
                <a:lnTo>
                  <a:pt x="1164" y="1015"/>
                </a:lnTo>
                <a:lnTo>
                  <a:pt x="1171" y="1036"/>
                </a:lnTo>
                <a:lnTo>
                  <a:pt x="1176" y="1057"/>
                </a:lnTo>
                <a:lnTo>
                  <a:pt x="1179" y="1077"/>
                </a:lnTo>
                <a:lnTo>
                  <a:pt x="1180" y="1098"/>
                </a:lnTo>
                <a:lnTo>
                  <a:pt x="1179" y="1108"/>
                </a:lnTo>
                <a:lnTo>
                  <a:pt x="1178" y="1119"/>
                </a:lnTo>
                <a:lnTo>
                  <a:pt x="1176" y="1129"/>
                </a:lnTo>
                <a:lnTo>
                  <a:pt x="1174" y="1139"/>
                </a:lnTo>
                <a:lnTo>
                  <a:pt x="1171" y="1149"/>
                </a:lnTo>
                <a:lnTo>
                  <a:pt x="1166" y="1159"/>
                </a:lnTo>
                <a:lnTo>
                  <a:pt x="1161" y="1169"/>
                </a:lnTo>
                <a:lnTo>
                  <a:pt x="1155" y="1179"/>
                </a:lnTo>
                <a:lnTo>
                  <a:pt x="1149" y="1189"/>
                </a:lnTo>
                <a:lnTo>
                  <a:pt x="1142" y="1200"/>
                </a:lnTo>
                <a:lnTo>
                  <a:pt x="1134" y="1210"/>
                </a:lnTo>
                <a:lnTo>
                  <a:pt x="1125" y="1220"/>
                </a:lnTo>
                <a:lnTo>
                  <a:pt x="1115" y="1231"/>
                </a:lnTo>
                <a:lnTo>
                  <a:pt x="1104" y="1241"/>
                </a:lnTo>
                <a:lnTo>
                  <a:pt x="1093" y="1251"/>
                </a:lnTo>
                <a:lnTo>
                  <a:pt x="1080" y="1262"/>
                </a:lnTo>
                <a:lnTo>
                  <a:pt x="1080" y="1262"/>
                </a:lnTo>
                <a:lnTo>
                  <a:pt x="1063" y="1273"/>
                </a:lnTo>
                <a:lnTo>
                  <a:pt x="1044" y="1284"/>
                </a:lnTo>
                <a:lnTo>
                  <a:pt x="1022" y="1293"/>
                </a:lnTo>
                <a:lnTo>
                  <a:pt x="998" y="1302"/>
                </a:lnTo>
                <a:lnTo>
                  <a:pt x="973" y="1310"/>
                </a:lnTo>
                <a:lnTo>
                  <a:pt x="946" y="1317"/>
                </a:lnTo>
                <a:lnTo>
                  <a:pt x="917" y="1323"/>
                </a:lnTo>
                <a:lnTo>
                  <a:pt x="886" y="1329"/>
                </a:lnTo>
                <a:lnTo>
                  <a:pt x="854" y="1333"/>
                </a:lnTo>
                <a:lnTo>
                  <a:pt x="822" y="1337"/>
                </a:lnTo>
                <a:lnTo>
                  <a:pt x="788" y="1341"/>
                </a:lnTo>
                <a:lnTo>
                  <a:pt x="752" y="1343"/>
                </a:lnTo>
                <a:lnTo>
                  <a:pt x="680" y="1347"/>
                </a:lnTo>
                <a:lnTo>
                  <a:pt x="604" y="1349"/>
                </a:lnTo>
                <a:lnTo>
                  <a:pt x="529" y="1349"/>
                </a:lnTo>
                <a:lnTo>
                  <a:pt x="453" y="1348"/>
                </a:lnTo>
                <a:lnTo>
                  <a:pt x="379" y="1346"/>
                </a:lnTo>
                <a:lnTo>
                  <a:pt x="306" y="1343"/>
                </a:lnTo>
                <a:lnTo>
                  <a:pt x="172" y="1335"/>
                </a:lnTo>
                <a:lnTo>
                  <a:pt x="60" y="1329"/>
                </a:lnTo>
                <a:lnTo>
                  <a:pt x="60" y="1329"/>
                </a:lnTo>
                <a:lnTo>
                  <a:pt x="59" y="1432"/>
                </a:lnTo>
                <a:lnTo>
                  <a:pt x="57" y="1574"/>
                </a:lnTo>
                <a:lnTo>
                  <a:pt x="56" y="1740"/>
                </a:lnTo>
                <a:lnTo>
                  <a:pt x="57" y="1918"/>
                </a:lnTo>
                <a:lnTo>
                  <a:pt x="58" y="2004"/>
                </a:lnTo>
                <a:lnTo>
                  <a:pt x="60" y="2089"/>
                </a:lnTo>
                <a:lnTo>
                  <a:pt x="63" y="2169"/>
                </a:lnTo>
                <a:lnTo>
                  <a:pt x="66" y="2241"/>
                </a:lnTo>
                <a:lnTo>
                  <a:pt x="71" y="2306"/>
                </a:lnTo>
                <a:lnTo>
                  <a:pt x="74" y="2334"/>
                </a:lnTo>
                <a:lnTo>
                  <a:pt x="77" y="2360"/>
                </a:lnTo>
                <a:lnTo>
                  <a:pt x="80" y="2382"/>
                </a:lnTo>
                <a:lnTo>
                  <a:pt x="84" y="2401"/>
                </a:lnTo>
                <a:lnTo>
                  <a:pt x="88" y="2417"/>
                </a:lnTo>
                <a:lnTo>
                  <a:pt x="92" y="2429"/>
                </a:lnTo>
                <a:lnTo>
                  <a:pt x="92" y="2429"/>
                </a:lnTo>
                <a:lnTo>
                  <a:pt x="101" y="2445"/>
                </a:lnTo>
                <a:lnTo>
                  <a:pt x="106" y="2451"/>
                </a:lnTo>
                <a:lnTo>
                  <a:pt x="111" y="2457"/>
                </a:lnTo>
                <a:lnTo>
                  <a:pt x="116" y="2462"/>
                </a:lnTo>
                <a:lnTo>
                  <a:pt x="121" y="2467"/>
                </a:lnTo>
                <a:lnTo>
                  <a:pt x="126" y="2471"/>
                </a:lnTo>
                <a:lnTo>
                  <a:pt x="132" y="2474"/>
                </a:lnTo>
                <a:lnTo>
                  <a:pt x="138" y="2477"/>
                </a:lnTo>
                <a:lnTo>
                  <a:pt x="144" y="2479"/>
                </a:lnTo>
                <a:lnTo>
                  <a:pt x="157" y="2482"/>
                </a:lnTo>
                <a:lnTo>
                  <a:pt x="171" y="2483"/>
                </a:lnTo>
                <a:lnTo>
                  <a:pt x="185" y="2482"/>
                </a:lnTo>
                <a:lnTo>
                  <a:pt x="201" y="2479"/>
                </a:lnTo>
                <a:lnTo>
                  <a:pt x="217" y="2475"/>
                </a:lnTo>
                <a:lnTo>
                  <a:pt x="235" y="2469"/>
                </a:lnTo>
                <a:lnTo>
                  <a:pt x="253" y="2462"/>
                </a:lnTo>
                <a:lnTo>
                  <a:pt x="271" y="2454"/>
                </a:lnTo>
                <a:lnTo>
                  <a:pt x="290" y="2445"/>
                </a:lnTo>
                <a:lnTo>
                  <a:pt x="330" y="2424"/>
                </a:lnTo>
                <a:lnTo>
                  <a:pt x="418" y="2378"/>
                </a:lnTo>
                <a:lnTo>
                  <a:pt x="463" y="2355"/>
                </a:lnTo>
                <a:lnTo>
                  <a:pt x="487" y="2344"/>
                </a:lnTo>
                <a:lnTo>
                  <a:pt x="512" y="2334"/>
                </a:lnTo>
                <a:lnTo>
                  <a:pt x="536" y="2324"/>
                </a:lnTo>
                <a:lnTo>
                  <a:pt x="560" y="2316"/>
                </a:lnTo>
                <a:lnTo>
                  <a:pt x="585" y="2308"/>
                </a:lnTo>
                <a:lnTo>
                  <a:pt x="610" y="2301"/>
                </a:lnTo>
                <a:lnTo>
                  <a:pt x="636" y="2295"/>
                </a:lnTo>
                <a:lnTo>
                  <a:pt x="661" y="2291"/>
                </a:lnTo>
                <a:lnTo>
                  <a:pt x="686" y="2289"/>
                </a:lnTo>
                <a:lnTo>
                  <a:pt x="712" y="2289"/>
                </a:lnTo>
                <a:lnTo>
                  <a:pt x="712" y="2289"/>
                </a:lnTo>
                <a:lnTo>
                  <a:pt x="740" y="2290"/>
                </a:lnTo>
                <a:lnTo>
                  <a:pt x="769" y="2292"/>
                </a:lnTo>
                <a:lnTo>
                  <a:pt x="795" y="2296"/>
                </a:lnTo>
                <a:lnTo>
                  <a:pt x="821" y="2302"/>
                </a:lnTo>
                <a:lnTo>
                  <a:pt x="846" y="2309"/>
                </a:lnTo>
                <a:lnTo>
                  <a:pt x="869" y="2316"/>
                </a:lnTo>
                <a:lnTo>
                  <a:pt x="892" y="2325"/>
                </a:lnTo>
                <a:lnTo>
                  <a:pt x="915" y="2334"/>
                </a:lnTo>
                <a:lnTo>
                  <a:pt x="935" y="2345"/>
                </a:lnTo>
                <a:lnTo>
                  <a:pt x="955" y="2357"/>
                </a:lnTo>
                <a:lnTo>
                  <a:pt x="974" y="2370"/>
                </a:lnTo>
                <a:lnTo>
                  <a:pt x="992" y="2383"/>
                </a:lnTo>
                <a:lnTo>
                  <a:pt x="1009" y="2398"/>
                </a:lnTo>
                <a:lnTo>
                  <a:pt x="1025" y="2413"/>
                </a:lnTo>
                <a:lnTo>
                  <a:pt x="1041" y="2429"/>
                </a:lnTo>
                <a:lnTo>
                  <a:pt x="1055" y="2447"/>
                </a:lnTo>
                <a:lnTo>
                  <a:pt x="1068" y="2464"/>
                </a:lnTo>
                <a:lnTo>
                  <a:pt x="1080" y="2482"/>
                </a:lnTo>
                <a:lnTo>
                  <a:pt x="1092" y="2501"/>
                </a:lnTo>
                <a:lnTo>
                  <a:pt x="1102" y="2521"/>
                </a:lnTo>
                <a:lnTo>
                  <a:pt x="1112" y="2541"/>
                </a:lnTo>
                <a:lnTo>
                  <a:pt x="1120" y="2561"/>
                </a:lnTo>
                <a:lnTo>
                  <a:pt x="1128" y="2583"/>
                </a:lnTo>
                <a:lnTo>
                  <a:pt x="1135" y="2604"/>
                </a:lnTo>
                <a:lnTo>
                  <a:pt x="1141" y="2626"/>
                </a:lnTo>
                <a:lnTo>
                  <a:pt x="1146" y="2647"/>
                </a:lnTo>
                <a:lnTo>
                  <a:pt x="1150" y="2670"/>
                </a:lnTo>
                <a:lnTo>
                  <a:pt x="1153" y="2692"/>
                </a:lnTo>
                <a:lnTo>
                  <a:pt x="1156" y="2716"/>
                </a:lnTo>
                <a:lnTo>
                  <a:pt x="1157" y="2738"/>
                </a:lnTo>
                <a:lnTo>
                  <a:pt x="1158" y="2761"/>
                </a:lnTo>
                <a:lnTo>
                  <a:pt x="1158" y="2784"/>
                </a:lnTo>
                <a:lnTo>
                  <a:pt x="1157" y="2807"/>
                </a:lnTo>
                <a:lnTo>
                  <a:pt x="1155" y="2830"/>
                </a:lnTo>
                <a:lnTo>
                  <a:pt x="1152" y="2853"/>
                </a:lnTo>
                <a:lnTo>
                  <a:pt x="1149" y="2876"/>
                </a:lnTo>
                <a:lnTo>
                  <a:pt x="1144" y="2899"/>
                </a:lnTo>
                <a:lnTo>
                  <a:pt x="1139" y="2921"/>
                </a:lnTo>
                <a:lnTo>
                  <a:pt x="1133" y="2943"/>
                </a:lnTo>
                <a:lnTo>
                  <a:pt x="1126" y="2965"/>
                </a:lnTo>
                <a:lnTo>
                  <a:pt x="1119" y="2987"/>
                </a:lnTo>
                <a:lnTo>
                  <a:pt x="1110" y="3008"/>
                </a:lnTo>
                <a:lnTo>
                  <a:pt x="1101" y="3029"/>
                </a:lnTo>
                <a:lnTo>
                  <a:pt x="1091" y="3049"/>
                </a:lnTo>
                <a:lnTo>
                  <a:pt x="1080" y="3069"/>
                </a:lnTo>
                <a:lnTo>
                  <a:pt x="1068" y="3088"/>
                </a:lnTo>
                <a:lnTo>
                  <a:pt x="1056" y="3108"/>
                </a:lnTo>
                <a:lnTo>
                  <a:pt x="1043" y="3126"/>
                </a:lnTo>
                <a:lnTo>
                  <a:pt x="1028" y="3143"/>
                </a:lnTo>
                <a:lnTo>
                  <a:pt x="1013" y="3160"/>
                </a:lnTo>
                <a:lnTo>
                  <a:pt x="998" y="3176"/>
                </a:lnTo>
                <a:lnTo>
                  <a:pt x="981" y="3191"/>
                </a:lnTo>
                <a:lnTo>
                  <a:pt x="964" y="3205"/>
                </a:lnTo>
                <a:lnTo>
                  <a:pt x="947" y="3218"/>
                </a:lnTo>
                <a:lnTo>
                  <a:pt x="928" y="3231"/>
                </a:lnTo>
                <a:lnTo>
                  <a:pt x="909" y="3243"/>
                </a:lnTo>
                <a:lnTo>
                  <a:pt x="888" y="3253"/>
                </a:lnTo>
                <a:lnTo>
                  <a:pt x="867" y="3263"/>
                </a:lnTo>
                <a:lnTo>
                  <a:pt x="846" y="3271"/>
                </a:lnTo>
                <a:lnTo>
                  <a:pt x="824" y="3278"/>
                </a:lnTo>
                <a:lnTo>
                  <a:pt x="801" y="3284"/>
                </a:lnTo>
                <a:lnTo>
                  <a:pt x="777" y="3289"/>
                </a:lnTo>
                <a:lnTo>
                  <a:pt x="752" y="3292"/>
                </a:lnTo>
                <a:lnTo>
                  <a:pt x="727" y="3294"/>
                </a:lnTo>
                <a:lnTo>
                  <a:pt x="727" y="3294"/>
                </a:lnTo>
                <a:lnTo>
                  <a:pt x="697" y="3296"/>
                </a:lnTo>
                <a:lnTo>
                  <a:pt x="668" y="3295"/>
                </a:lnTo>
                <a:lnTo>
                  <a:pt x="640" y="3293"/>
                </a:lnTo>
                <a:lnTo>
                  <a:pt x="613" y="3290"/>
                </a:lnTo>
                <a:lnTo>
                  <a:pt x="587" y="3286"/>
                </a:lnTo>
                <a:lnTo>
                  <a:pt x="563" y="3281"/>
                </a:lnTo>
                <a:lnTo>
                  <a:pt x="540" y="3275"/>
                </a:lnTo>
                <a:lnTo>
                  <a:pt x="518" y="3268"/>
                </a:lnTo>
                <a:lnTo>
                  <a:pt x="496" y="3260"/>
                </a:lnTo>
                <a:lnTo>
                  <a:pt x="475" y="3251"/>
                </a:lnTo>
                <a:lnTo>
                  <a:pt x="456" y="3242"/>
                </a:lnTo>
                <a:lnTo>
                  <a:pt x="437" y="3231"/>
                </a:lnTo>
                <a:lnTo>
                  <a:pt x="419" y="3221"/>
                </a:lnTo>
                <a:lnTo>
                  <a:pt x="402" y="3211"/>
                </a:lnTo>
                <a:lnTo>
                  <a:pt x="370" y="3189"/>
                </a:lnTo>
                <a:lnTo>
                  <a:pt x="339" y="3167"/>
                </a:lnTo>
                <a:lnTo>
                  <a:pt x="310" y="3145"/>
                </a:lnTo>
                <a:lnTo>
                  <a:pt x="283" y="3125"/>
                </a:lnTo>
                <a:lnTo>
                  <a:pt x="257" y="3106"/>
                </a:lnTo>
                <a:lnTo>
                  <a:pt x="244" y="3096"/>
                </a:lnTo>
                <a:lnTo>
                  <a:pt x="231" y="3089"/>
                </a:lnTo>
                <a:lnTo>
                  <a:pt x="217" y="3082"/>
                </a:lnTo>
                <a:lnTo>
                  <a:pt x="205" y="3076"/>
                </a:lnTo>
                <a:lnTo>
                  <a:pt x="192" y="3071"/>
                </a:lnTo>
                <a:lnTo>
                  <a:pt x="179" y="3067"/>
                </a:lnTo>
                <a:lnTo>
                  <a:pt x="166" y="3064"/>
                </a:lnTo>
                <a:lnTo>
                  <a:pt x="152" y="3062"/>
                </a:lnTo>
                <a:lnTo>
                  <a:pt x="152" y="3062"/>
                </a:lnTo>
                <a:lnTo>
                  <a:pt x="145" y="3062"/>
                </a:lnTo>
                <a:lnTo>
                  <a:pt x="138" y="3063"/>
                </a:lnTo>
                <a:lnTo>
                  <a:pt x="131" y="3065"/>
                </a:lnTo>
                <a:lnTo>
                  <a:pt x="124" y="3067"/>
                </a:lnTo>
                <a:lnTo>
                  <a:pt x="118" y="3070"/>
                </a:lnTo>
                <a:lnTo>
                  <a:pt x="111" y="3074"/>
                </a:lnTo>
                <a:lnTo>
                  <a:pt x="105" y="3079"/>
                </a:lnTo>
                <a:lnTo>
                  <a:pt x="99" y="3085"/>
                </a:lnTo>
                <a:lnTo>
                  <a:pt x="93" y="3091"/>
                </a:lnTo>
                <a:lnTo>
                  <a:pt x="87" y="3098"/>
                </a:lnTo>
                <a:lnTo>
                  <a:pt x="77" y="3115"/>
                </a:lnTo>
                <a:lnTo>
                  <a:pt x="68" y="3134"/>
                </a:lnTo>
                <a:lnTo>
                  <a:pt x="59" y="3155"/>
                </a:lnTo>
                <a:lnTo>
                  <a:pt x="51" y="3179"/>
                </a:lnTo>
                <a:lnTo>
                  <a:pt x="44" y="3206"/>
                </a:lnTo>
                <a:lnTo>
                  <a:pt x="37" y="3235"/>
                </a:lnTo>
                <a:lnTo>
                  <a:pt x="31" y="3267"/>
                </a:lnTo>
                <a:lnTo>
                  <a:pt x="25" y="3300"/>
                </a:lnTo>
                <a:lnTo>
                  <a:pt x="21" y="3335"/>
                </a:lnTo>
                <a:lnTo>
                  <a:pt x="16" y="3373"/>
                </a:lnTo>
                <a:lnTo>
                  <a:pt x="13" y="3412"/>
                </a:lnTo>
                <a:lnTo>
                  <a:pt x="13" y="3412"/>
                </a:lnTo>
                <a:close/>
              </a:path>
            </a:pathLst>
          </a:cu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77" b="28413"/>
          <a:stretch>
            <a:fillRect/>
          </a:stretch>
        </p:blipFill>
        <p:spPr>
          <a:xfrm>
            <a:off x="-1" y="0"/>
            <a:ext cx="4656841" cy="43281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1" t="25535"/>
          <a:stretch>
            <a:fillRect/>
          </a:stretch>
        </p:blipFill>
        <p:spPr>
          <a:xfrm>
            <a:off x="10152668" y="4716693"/>
            <a:ext cx="2039332" cy="2141308"/>
          </a:xfrm>
          <a:prstGeom prst="rect">
            <a:avLst/>
          </a:prstGeom>
        </p:spPr>
      </p:pic>
      <p:sp>
        <p:nvSpPr>
          <p:cNvPr id="15" name="TextBox 20"/>
          <p:cNvSpPr txBox="1"/>
          <p:nvPr/>
        </p:nvSpPr>
        <p:spPr>
          <a:xfrm>
            <a:off x="2914913" y="2334154"/>
            <a:ext cx="2184893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zh-CN" sz="19900" dirty="0">
                <a:solidFill>
                  <a:srgbClr val="45BBC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19900" dirty="0">
              <a:solidFill>
                <a:srgbClr val="45BBC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5365326" y="2921168"/>
            <a:ext cx="6168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关键技术与步骤</a:t>
            </a:r>
            <a:endParaRPr lang="zh-CN" altLang="en-US" sz="6000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auto">
          <a:xfrm>
            <a:off x="5469657" y="4078798"/>
            <a:ext cx="6155354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We have many PowerPoint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templates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 that has been specifically designed to help anyone that is stepping into the world of PowerPoint for the very first time.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849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151"/>
          <p:cNvSpPr/>
          <p:nvPr/>
        </p:nvSpPr>
        <p:spPr>
          <a:xfrm>
            <a:off x="464457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3" name="箭头: V 形 152"/>
          <p:cNvSpPr/>
          <p:nvPr/>
        </p:nvSpPr>
        <p:spPr>
          <a:xfrm>
            <a:off x="745335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717" y="3005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rgbClr val="45BBC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三、关键技术与步骤</a:t>
            </a:r>
            <a:endParaRPr lang="zh-CN" altLang="en-US" sz="2800" dirty="0">
              <a:solidFill>
                <a:srgbClr val="45BBC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994496" y="3851084"/>
            <a:ext cx="1972963" cy="1225829"/>
            <a:chOff x="994496" y="3561716"/>
            <a:chExt cx="1972963" cy="1225829"/>
          </a:xfrm>
        </p:grpSpPr>
        <p:sp>
          <p:nvSpPr>
            <p:cNvPr id="64" name="TextBox 76"/>
            <p:cNvSpPr txBox="1"/>
            <p:nvPr/>
          </p:nvSpPr>
          <p:spPr>
            <a:xfrm>
              <a:off x="1331379" y="3561716"/>
              <a:ext cx="1299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添加标题</a:t>
              </a:r>
              <a:endParaRPr lang="zh-CN" altLang="en-US" sz="20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994496" y="3975015"/>
              <a:ext cx="1972963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请在此处添加正文内容，根据需要调整字体与字号。在此处添加正文内容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706220" y="2767254"/>
            <a:ext cx="1972963" cy="1225829"/>
            <a:chOff x="3706220" y="2477886"/>
            <a:chExt cx="1972963" cy="1225829"/>
          </a:xfrm>
        </p:grpSpPr>
        <p:sp>
          <p:nvSpPr>
            <p:cNvPr id="67" name="TextBox 76"/>
            <p:cNvSpPr txBox="1"/>
            <p:nvPr/>
          </p:nvSpPr>
          <p:spPr>
            <a:xfrm>
              <a:off x="4043103" y="2477886"/>
              <a:ext cx="1299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添加标题</a:t>
              </a:r>
              <a:endParaRPr lang="zh-CN" altLang="en-US" sz="20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3706220" y="2891185"/>
              <a:ext cx="1972963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请在此处添加正文内容，根据需要调整字体与字号。在此处添加正文内容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516672" y="3851084"/>
            <a:ext cx="1972963" cy="1225829"/>
            <a:chOff x="6516672" y="3561716"/>
            <a:chExt cx="1972963" cy="1225829"/>
          </a:xfrm>
        </p:grpSpPr>
        <p:sp>
          <p:nvSpPr>
            <p:cNvPr id="70" name="TextBox 76"/>
            <p:cNvSpPr txBox="1"/>
            <p:nvPr/>
          </p:nvSpPr>
          <p:spPr>
            <a:xfrm>
              <a:off x="6853555" y="3561716"/>
              <a:ext cx="1299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添加标题</a:t>
              </a:r>
              <a:endParaRPr lang="zh-CN" altLang="en-US" sz="20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6516672" y="3975015"/>
              <a:ext cx="1972963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请在此处添加正文内容，根据需要调整字体与字号。在此处添加正文内容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316089" y="2767254"/>
            <a:ext cx="1972963" cy="1225829"/>
            <a:chOff x="9316089" y="2477886"/>
            <a:chExt cx="1972963" cy="1225829"/>
          </a:xfrm>
        </p:grpSpPr>
        <p:sp>
          <p:nvSpPr>
            <p:cNvPr id="73" name="TextBox 76"/>
            <p:cNvSpPr txBox="1"/>
            <p:nvPr/>
          </p:nvSpPr>
          <p:spPr>
            <a:xfrm>
              <a:off x="9652972" y="2477886"/>
              <a:ext cx="1299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添加标题</a:t>
              </a:r>
              <a:endParaRPr lang="zh-CN" altLang="en-US" sz="20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9316089" y="2891185"/>
              <a:ext cx="1972963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请在此处添加正文内容，根据需要调整字体与字号。在此处添加正文内容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5" name="直接连接符 74"/>
          <p:cNvCxnSpPr/>
          <p:nvPr/>
        </p:nvCxnSpPr>
        <p:spPr>
          <a:xfrm>
            <a:off x="2522780" y="2753290"/>
            <a:ext cx="1619240" cy="2309567"/>
          </a:xfrm>
          <a:prstGeom prst="line">
            <a:avLst/>
          </a:prstGeom>
          <a:ln w="19050">
            <a:solidFill>
              <a:srgbClr val="45BB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8064084" y="2753290"/>
            <a:ext cx="1715164" cy="2329922"/>
          </a:xfrm>
          <a:prstGeom prst="line">
            <a:avLst/>
          </a:prstGeom>
          <a:ln w="19050">
            <a:solidFill>
              <a:srgbClr val="45BB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flipH="1">
            <a:off x="5336217" y="2760091"/>
            <a:ext cx="1582160" cy="2314461"/>
          </a:xfrm>
          <a:prstGeom prst="line">
            <a:avLst/>
          </a:prstGeom>
          <a:ln w="19050">
            <a:solidFill>
              <a:srgbClr val="45BB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4257945" y="4598834"/>
            <a:ext cx="940925" cy="951437"/>
            <a:chOff x="4257945" y="4309466"/>
            <a:chExt cx="940925" cy="951437"/>
          </a:xfrm>
        </p:grpSpPr>
        <p:sp>
          <p:nvSpPr>
            <p:cNvPr id="29" name="Oval 7"/>
            <p:cNvSpPr>
              <a:spLocks noChangeArrowheads="1"/>
            </p:cNvSpPr>
            <p:nvPr/>
          </p:nvSpPr>
          <p:spPr bwMode="auto">
            <a:xfrm rot="2700000">
              <a:off x="4252689" y="4314722"/>
              <a:ext cx="951437" cy="940925"/>
            </a:xfrm>
            <a:prstGeom prst="roundRect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Freeform 6"/>
            <p:cNvSpPr>
              <a:spLocks noEditPoints="1" noChangeArrowheads="1"/>
            </p:cNvSpPr>
            <p:nvPr/>
          </p:nvSpPr>
          <p:spPr bwMode="auto">
            <a:xfrm>
              <a:off x="4458808" y="4615330"/>
              <a:ext cx="542916" cy="357029"/>
            </a:xfrm>
            <a:custGeom>
              <a:avLst/>
              <a:gdLst>
                <a:gd name="T0" fmla="*/ 2147483647 w 176"/>
                <a:gd name="T1" fmla="*/ 2147483647 h 117"/>
                <a:gd name="T2" fmla="*/ 2147483647 w 176"/>
                <a:gd name="T3" fmla="*/ 2147483647 h 117"/>
                <a:gd name="T4" fmla="*/ 2147483647 w 176"/>
                <a:gd name="T5" fmla="*/ 2147483647 h 117"/>
                <a:gd name="T6" fmla="*/ 2147483647 w 176"/>
                <a:gd name="T7" fmla="*/ 2147483647 h 117"/>
                <a:gd name="T8" fmla="*/ 0 w 176"/>
                <a:gd name="T9" fmla="*/ 2147483647 h 117"/>
                <a:gd name="T10" fmla="*/ 0 w 176"/>
                <a:gd name="T11" fmla="*/ 2147483647 h 117"/>
                <a:gd name="T12" fmla="*/ 2147483647 w 176"/>
                <a:gd name="T13" fmla="*/ 2147483647 h 117"/>
                <a:gd name="T14" fmla="*/ 2147483647 w 176"/>
                <a:gd name="T15" fmla="*/ 2147483647 h 117"/>
                <a:gd name="T16" fmla="*/ 2147483647 w 176"/>
                <a:gd name="T17" fmla="*/ 2147483647 h 117"/>
                <a:gd name="T18" fmla="*/ 2147483647 w 176"/>
                <a:gd name="T19" fmla="*/ 2147483647 h 117"/>
                <a:gd name="T20" fmla="*/ 2147483647 w 176"/>
                <a:gd name="T21" fmla="*/ 2147483647 h 117"/>
                <a:gd name="T22" fmla="*/ 2147483647 w 176"/>
                <a:gd name="T23" fmla="*/ 0 h 117"/>
                <a:gd name="T24" fmla="*/ 2147483647 w 176"/>
                <a:gd name="T25" fmla="*/ 0 h 117"/>
                <a:gd name="T26" fmla="*/ 2147483647 w 176"/>
                <a:gd name="T27" fmla="*/ 2147483647 h 117"/>
                <a:gd name="T28" fmla="*/ 2147483647 w 176"/>
                <a:gd name="T29" fmla="*/ 2147483647 h 117"/>
                <a:gd name="T30" fmla="*/ 2147483647 w 176"/>
                <a:gd name="T31" fmla="*/ 2147483647 h 117"/>
                <a:gd name="T32" fmla="*/ 2147483647 w 176"/>
                <a:gd name="T33" fmla="*/ 2147483647 h 117"/>
                <a:gd name="T34" fmla="*/ 2147483647 w 176"/>
                <a:gd name="T35" fmla="*/ 2147483647 h 117"/>
                <a:gd name="T36" fmla="*/ 2147483647 w 176"/>
                <a:gd name="T37" fmla="*/ 2147483647 h 117"/>
                <a:gd name="T38" fmla="*/ 2147483647 w 176"/>
                <a:gd name="T39" fmla="*/ 2147483647 h 117"/>
                <a:gd name="T40" fmla="*/ 2147483647 w 176"/>
                <a:gd name="T41" fmla="*/ 2147483647 h 117"/>
                <a:gd name="T42" fmla="*/ 2147483647 w 176"/>
                <a:gd name="T43" fmla="*/ 2147483647 h 117"/>
                <a:gd name="T44" fmla="*/ 2147483647 w 176"/>
                <a:gd name="T45" fmla="*/ 2147483647 h 117"/>
                <a:gd name="T46" fmla="*/ 2147483647 w 176"/>
                <a:gd name="T47" fmla="*/ 2147483647 h 117"/>
                <a:gd name="T48" fmla="*/ 2147483647 w 176"/>
                <a:gd name="T49" fmla="*/ 2147483647 h 117"/>
                <a:gd name="T50" fmla="*/ 2147483647 w 176"/>
                <a:gd name="T51" fmla="*/ 2147483647 h 117"/>
                <a:gd name="T52" fmla="*/ 2147483647 w 176"/>
                <a:gd name="T53" fmla="*/ 2147483647 h 117"/>
                <a:gd name="T54" fmla="*/ 2147483647 w 176"/>
                <a:gd name="T55" fmla="*/ 2147483647 h 117"/>
                <a:gd name="T56" fmla="*/ 2147483647 w 176"/>
                <a:gd name="T57" fmla="*/ 2147483647 h 117"/>
                <a:gd name="T58" fmla="*/ 2147483647 w 176"/>
                <a:gd name="T59" fmla="*/ 2147483647 h 117"/>
                <a:gd name="T60" fmla="*/ 2147483647 w 176"/>
                <a:gd name="T61" fmla="*/ 2147483647 h 117"/>
                <a:gd name="T62" fmla="*/ 2147483647 w 176"/>
                <a:gd name="T63" fmla="*/ 2147483647 h 117"/>
                <a:gd name="T64" fmla="*/ 2147483647 w 176"/>
                <a:gd name="T65" fmla="*/ 2147483647 h 117"/>
                <a:gd name="T66" fmla="*/ 2147483647 w 176"/>
                <a:gd name="T67" fmla="*/ 2147483647 h 11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76"/>
                <a:gd name="T103" fmla="*/ 0 h 117"/>
                <a:gd name="T104" fmla="*/ 176 w 176"/>
                <a:gd name="T105" fmla="*/ 117 h 11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76" h="117">
                  <a:moveTo>
                    <a:pt x="176" y="99"/>
                  </a:moveTo>
                  <a:cubicBezTo>
                    <a:pt x="176" y="108"/>
                    <a:pt x="176" y="108"/>
                    <a:pt x="176" y="108"/>
                  </a:cubicBezTo>
                  <a:cubicBezTo>
                    <a:pt x="176" y="113"/>
                    <a:pt x="169" y="117"/>
                    <a:pt x="161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3"/>
                    <a:pt x="0" y="10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61" y="99"/>
                    <a:pt x="161" y="99"/>
                    <a:pt x="161" y="99"/>
                  </a:cubicBezTo>
                  <a:lnTo>
                    <a:pt x="176" y="99"/>
                  </a:lnTo>
                  <a:close/>
                  <a:moveTo>
                    <a:pt x="24" y="7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6"/>
                    <a:pt x="30" y="0"/>
                    <a:pt x="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6" y="0"/>
                    <a:pt x="152" y="6"/>
                    <a:pt x="152" y="14"/>
                  </a:cubicBezTo>
                  <a:cubicBezTo>
                    <a:pt x="152" y="79"/>
                    <a:pt x="152" y="79"/>
                    <a:pt x="152" y="79"/>
                  </a:cubicBezTo>
                  <a:cubicBezTo>
                    <a:pt x="152" y="87"/>
                    <a:pt x="146" y="93"/>
                    <a:pt x="138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0" y="93"/>
                    <a:pt x="24" y="87"/>
                    <a:pt x="24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7" y="82"/>
                    <a:pt x="38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2"/>
                    <a:pt x="141" y="80"/>
                    <a:pt x="141" y="79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3"/>
                    <a:pt x="139" y="11"/>
                    <a:pt x="1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5" y="13"/>
                    <a:pt x="35" y="14"/>
                  </a:cubicBezTo>
                  <a:lnTo>
                    <a:pt x="35" y="79"/>
                  </a:lnTo>
                  <a:close/>
                  <a:moveTo>
                    <a:pt x="97" y="107"/>
                  </a:moveTo>
                  <a:cubicBezTo>
                    <a:pt x="97" y="106"/>
                    <a:pt x="96" y="105"/>
                    <a:pt x="95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5"/>
                    <a:pt x="79" y="106"/>
                    <a:pt x="79" y="107"/>
                  </a:cubicBezTo>
                  <a:cubicBezTo>
                    <a:pt x="79" y="107"/>
                    <a:pt x="80" y="108"/>
                    <a:pt x="81" y="108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6" y="108"/>
                    <a:pt x="97" y="107"/>
                    <a:pt x="97" y="107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897068" y="4598834"/>
            <a:ext cx="940925" cy="951437"/>
            <a:chOff x="9897068" y="4309466"/>
            <a:chExt cx="940925" cy="951437"/>
          </a:xfrm>
        </p:grpSpPr>
        <p:sp>
          <p:nvSpPr>
            <p:cNvPr id="32" name="Oval 13"/>
            <p:cNvSpPr>
              <a:spLocks noChangeArrowheads="1"/>
            </p:cNvSpPr>
            <p:nvPr/>
          </p:nvSpPr>
          <p:spPr bwMode="auto">
            <a:xfrm rot="2700000">
              <a:off x="9891812" y="4314722"/>
              <a:ext cx="951437" cy="940925"/>
            </a:xfrm>
            <a:prstGeom prst="roundRect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Freeform 7"/>
            <p:cNvSpPr>
              <a:spLocks noEditPoints="1" noChangeArrowheads="1"/>
            </p:cNvSpPr>
            <p:nvPr/>
          </p:nvSpPr>
          <p:spPr bwMode="auto">
            <a:xfrm>
              <a:off x="10100146" y="4560079"/>
              <a:ext cx="510625" cy="467532"/>
            </a:xfrm>
            <a:custGeom>
              <a:avLst/>
              <a:gdLst>
                <a:gd name="T0" fmla="*/ 2147483647 w 177"/>
                <a:gd name="T1" fmla="*/ 2147483647 h 164"/>
                <a:gd name="T2" fmla="*/ 2147483647 w 177"/>
                <a:gd name="T3" fmla="*/ 2147483647 h 164"/>
                <a:gd name="T4" fmla="*/ 2147483647 w 177"/>
                <a:gd name="T5" fmla="*/ 2147483647 h 164"/>
                <a:gd name="T6" fmla="*/ 2147483647 w 177"/>
                <a:gd name="T7" fmla="*/ 2147483647 h 164"/>
                <a:gd name="T8" fmla="*/ 2147483647 w 177"/>
                <a:gd name="T9" fmla="*/ 2147483647 h 164"/>
                <a:gd name="T10" fmla="*/ 2147483647 w 177"/>
                <a:gd name="T11" fmla="*/ 2147483647 h 164"/>
                <a:gd name="T12" fmla="*/ 2147483647 w 177"/>
                <a:gd name="T13" fmla="*/ 2147483647 h 164"/>
                <a:gd name="T14" fmla="*/ 2147483647 w 177"/>
                <a:gd name="T15" fmla="*/ 2147483647 h 164"/>
                <a:gd name="T16" fmla="*/ 2147483647 w 177"/>
                <a:gd name="T17" fmla="*/ 2147483647 h 164"/>
                <a:gd name="T18" fmla="*/ 2147483647 w 177"/>
                <a:gd name="T19" fmla="*/ 2147483647 h 164"/>
                <a:gd name="T20" fmla="*/ 2147483647 w 177"/>
                <a:gd name="T21" fmla="*/ 2147483647 h 164"/>
                <a:gd name="T22" fmla="*/ 2147483647 w 177"/>
                <a:gd name="T23" fmla="*/ 0 h 164"/>
                <a:gd name="T24" fmla="*/ 2147483647 w 177"/>
                <a:gd name="T25" fmla="*/ 2147483647 h 164"/>
                <a:gd name="T26" fmla="*/ 2147483647 w 177"/>
                <a:gd name="T27" fmla="*/ 2147483647 h 164"/>
                <a:gd name="T28" fmla="*/ 2147483647 w 177"/>
                <a:gd name="T29" fmla="*/ 2147483647 h 164"/>
                <a:gd name="T30" fmla="*/ 2147483647 w 177"/>
                <a:gd name="T31" fmla="*/ 2147483647 h 164"/>
                <a:gd name="T32" fmla="*/ 2147483647 w 177"/>
                <a:gd name="T33" fmla="*/ 2147483647 h 164"/>
                <a:gd name="T34" fmla="*/ 2147483647 w 177"/>
                <a:gd name="T35" fmla="*/ 2147483647 h 164"/>
                <a:gd name="T36" fmla="*/ 2147483647 w 177"/>
                <a:gd name="T37" fmla="*/ 2147483647 h 164"/>
                <a:gd name="T38" fmla="*/ 2147483647 w 177"/>
                <a:gd name="T39" fmla="*/ 2147483647 h 164"/>
                <a:gd name="T40" fmla="*/ 2147483647 w 177"/>
                <a:gd name="T41" fmla="*/ 2147483647 h 164"/>
                <a:gd name="T42" fmla="*/ 2147483647 w 177"/>
                <a:gd name="T43" fmla="*/ 2147483647 h 164"/>
                <a:gd name="T44" fmla="*/ 2147483647 w 177"/>
                <a:gd name="T45" fmla="*/ 2147483647 h 164"/>
                <a:gd name="T46" fmla="*/ 2147483647 w 177"/>
                <a:gd name="T47" fmla="*/ 2147483647 h 164"/>
                <a:gd name="T48" fmla="*/ 2147483647 w 177"/>
                <a:gd name="T49" fmla="*/ 2147483647 h 164"/>
                <a:gd name="T50" fmla="*/ 2147483647 w 177"/>
                <a:gd name="T51" fmla="*/ 2147483647 h 164"/>
                <a:gd name="T52" fmla="*/ 2147483647 w 177"/>
                <a:gd name="T53" fmla="*/ 2147483647 h 164"/>
                <a:gd name="T54" fmla="*/ 2147483647 w 177"/>
                <a:gd name="T55" fmla="*/ 2147483647 h 164"/>
                <a:gd name="T56" fmla="*/ 2147483647 w 177"/>
                <a:gd name="T57" fmla="*/ 2147483647 h 164"/>
                <a:gd name="T58" fmla="*/ 2147483647 w 177"/>
                <a:gd name="T59" fmla="*/ 0 h 164"/>
                <a:gd name="T60" fmla="*/ 2147483647 w 177"/>
                <a:gd name="T61" fmla="*/ 2147483647 h 164"/>
                <a:gd name="T62" fmla="*/ 2147483647 w 177"/>
                <a:gd name="T63" fmla="*/ 2147483647 h 164"/>
                <a:gd name="T64" fmla="*/ 2147483647 w 177"/>
                <a:gd name="T65" fmla="*/ 2147483647 h 164"/>
                <a:gd name="T66" fmla="*/ 2147483647 w 177"/>
                <a:gd name="T67" fmla="*/ 2147483647 h 164"/>
                <a:gd name="T68" fmla="*/ 2147483647 w 177"/>
                <a:gd name="T69" fmla="*/ 2147483647 h 164"/>
                <a:gd name="T70" fmla="*/ 2147483647 w 177"/>
                <a:gd name="T71" fmla="*/ 2147483647 h 164"/>
                <a:gd name="T72" fmla="*/ 2147483647 w 177"/>
                <a:gd name="T73" fmla="*/ 2147483647 h 164"/>
                <a:gd name="T74" fmla="*/ 2147483647 w 177"/>
                <a:gd name="T75" fmla="*/ 2147483647 h 164"/>
                <a:gd name="T76" fmla="*/ 2147483647 w 177"/>
                <a:gd name="T77" fmla="*/ 2147483647 h 164"/>
                <a:gd name="T78" fmla="*/ 2147483647 w 177"/>
                <a:gd name="T79" fmla="*/ 2147483647 h 164"/>
                <a:gd name="T80" fmla="*/ 2147483647 w 177"/>
                <a:gd name="T81" fmla="*/ 2147483647 h 1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77"/>
                <a:gd name="T124" fmla="*/ 0 h 164"/>
                <a:gd name="T125" fmla="*/ 177 w 177"/>
                <a:gd name="T126" fmla="*/ 164 h 16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77" h="164">
                  <a:moveTo>
                    <a:pt x="31" y="94"/>
                  </a:moveTo>
                  <a:cubicBezTo>
                    <a:pt x="19" y="94"/>
                    <a:pt x="19" y="94"/>
                    <a:pt x="19" y="94"/>
                  </a:cubicBezTo>
                  <a:cubicBezTo>
                    <a:pt x="9" y="94"/>
                    <a:pt x="1" y="89"/>
                    <a:pt x="1" y="79"/>
                  </a:cubicBezTo>
                  <a:cubicBezTo>
                    <a:pt x="1" y="72"/>
                    <a:pt x="0" y="47"/>
                    <a:pt x="12" y="47"/>
                  </a:cubicBezTo>
                  <a:cubicBezTo>
                    <a:pt x="14" y="47"/>
                    <a:pt x="24" y="55"/>
                    <a:pt x="36" y="55"/>
                  </a:cubicBezTo>
                  <a:cubicBezTo>
                    <a:pt x="40" y="55"/>
                    <a:pt x="44" y="54"/>
                    <a:pt x="48" y="52"/>
                  </a:cubicBezTo>
                  <a:cubicBezTo>
                    <a:pt x="48" y="54"/>
                    <a:pt x="48" y="57"/>
                    <a:pt x="48" y="59"/>
                  </a:cubicBezTo>
                  <a:cubicBezTo>
                    <a:pt x="48" y="67"/>
                    <a:pt x="50" y="75"/>
                    <a:pt x="55" y="82"/>
                  </a:cubicBezTo>
                  <a:cubicBezTo>
                    <a:pt x="46" y="82"/>
                    <a:pt x="37" y="86"/>
                    <a:pt x="31" y="94"/>
                  </a:cubicBezTo>
                  <a:close/>
                  <a:moveTo>
                    <a:pt x="36" y="47"/>
                  </a:moveTo>
                  <a:cubicBezTo>
                    <a:pt x="23" y="47"/>
                    <a:pt x="12" y="36"/>
                    <a:pt x="12" y="23"/>
                  </a:cubicBezTo>
                  <a:cubicBezTo>
                    <a:pt x="12" y="10"/>
                    <a:pt x="23" y="0"/>
                    <a:pt x="36" y="0"/>
                  </a:cubicBezTo>
                  <a:cubicBezTo>
                    <a:pt x="49" y="0"/>
                    <a:pt x="59" y="10"/>
                    <a:pt x="59" y="23"/>
                  </a:cubicBezTo>
                  <a:cubicBezTo>
                    <a:pt x="59" y="36"/>
                    <a:pt x="49" y="47"/>
                    <a:pt x="36" y="47"/>
                  </a:cubicBezTo>
                  <a:close/>
                  <a:moveTo>
                    <a:pt x="129" y="164"/>
                  </a:moveTo>
                  <a:cubicBezTo>
                    <a:pt x="49" y="164"/>
                    <a:pt x="49" y="164"/>
                    <a:pt x="49" y="164"/>
                  </a:cubicBezTo>
                  <a:cubicBezTo>
                    <a:pt x="34" y="164"/>
                    <a:pt x="24" y="155"/>
                    <a:pt x="24" y="140"/>
                  </a:cubicBezTo>
                  <a:cubicBezTo>
                    <a:pt x="24" y="120"/>
                    <a:pt x="29" y="88"/>
                    <a:pt x="56" y="88"/>
                  </a:cubicBezTo>
                  <a:cubicBezTo>
                    <a:pt x="59" y="88"/>
                    <a:pt x="70" y="101"/>
                    <a:pt x="89" y="101"/>
                  </a:cubicBezTo>
                  <a:cubicBezTo>
                    <a:pt x="107" y="101"/>
                    <a:pt x="118" y="88"/>
                    <a:pt x="121" y="88"/>
                  </a:cubicBezTo>
                  <a:cubicBezTo>
                    <a:pt x="148" y="88"/>
                    <a:pt x="153" y="120"/>
                    <a:pt x="153" y="140"/>
                  </a:cubicBezTo>
                  <a:cubicBezTo>
                    <a:pt x="153" y="155"/>
                    <a:pt x="143" y="164"/>
                    <a:pt x="129" y="164"/>
                  </a:cubicBezTo>
                  <a:close/>
                  <a:moveTo>
                    <a:pt x="89" y="94"/>
                  </a:moveTo>
                  <a:cubicBezTo>
                    <a:pt x="69" y="94"/>
                    <a:pt x="53" y="78"/>
                    <a:pt x="53" y="59"/>
                  </a:cubicBezTo>
                  <a:cubicBezTo>
                    <a:pt x="53" y="39"/>
                    <a:pt x="69" y="23"/>
                    <a:pt x="89" y="23"/>
                  </a:cubicBezTo>
                  <a:cubicBezTo>
                    <a:pt x="108" y="23"/>
                    <a:pt x="124" y="39"/>
                    <a:pt x="124" y="59"/>
                  </a:cubicBezTo>
                  <a:cubicBezTo>
                    <a:pt x="124" y="78"/>
                    <a:pt x="108" y="94"/>
                    <a:pt x="89" y="94"/>
                  </a:cubicBezTo>
                  <a:close/>
                  <a:moveTo>
                    <a:pt x="141" y="47"/>
                  </a:moveTo>
                  <a:cubicBezTo>
                    <a:pt x="128" y="47"/>
                    <a:pt x="118" y="36"/>
                    <a:pt x="118" y="23"/>
                  </a:cubicBezTo>
                  <a:cubicBezTo>
                    <a:pt x="118" y="10"/>
                    <a:pt x="128" y="0"/>
                    <a:pt x="141" y="0"/>
                  </a:cubicBezTo>
                  <a:cubicBezTo>
                    <a:pt x="154" y="0"/>
                    <a:pt x="165" y="10"/>
                    <a:pt x="165" y="23"/>
                  </a:cubicBezTo>
                  <a:cubicBezTo>
                    <a:pt x="165" y="36"/>
                    <a:pt x="154" y="47"/>
                    <a:pt x="141" y="47"/>
                  </a:cubicBezTo>
                  <a:close/>
                  <a:moveTo>
                    <a:pt x="159" y="94"/>
                  </a:moveTo>
                  <a:cubicBezTo>
                    <a:pt x="146" y="94"/>
                    <a:pt x="146" y="94"/>
                    <a:pt x="146" y="94"/>
                  </a:cubicBezTo>
                  <a:cubicBezTo>
                    <a:pt x="140" y="86"/>
                    <a:pt x="132" y="82"/>
                    <a:pt x="122" y="82"/>
                  </a:cubicBezTo>
                  <a:cubicBezTo>
                    <a:pt x="127" y="75"/>
                    <a:pt x="130" y="67"/>
                    <a:pt x="130" y="59"/>
                  </a:cubicBezTo>
                  <a:cubicBezTo>
                    <a:pt x="130" y="57"/>
                    <a:pt x="129" y="54"/>
                    <a:pt x="129" y="52"/>
                  </a:cubicBezTo>
                  <a:cubicBezTo>
                    <a:pt x="133" y="54"/>
                    <a:pt x="137" y="55"/>
                    <a:pt x="141" y="55"/>
                  </a:cubicBezTo>
                  <a:cubicBezTo>
                    <a:pt x="154" y="55"/>
                    <a:pt x="163" y="47"/>
                    <a:pt x="165" y="47"/>
                  </a:cubicBezTo>
                  <a:cubicBezTo>
                    <a:pt x="177" y="47"/>
                    <a:pt x="177" y="72"/>
                    <a:pt x="177" y="79"/>
                  </a:cubicBezTo>
                  <a:cubicBezTo>
                    <a:pt x="177" y="89"/>
                    <a:pt x="168" y="94"/>
                    <a:pt x="159" y="94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lIns="90170" tIns="46990" rIns="90170" bIns="46990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499126" y="2284371"/>
            <a:ext cx="940925" cy="951437"/>
            <a:chOff x="1499126" y="1995003"/>
            <a:chExt cx="940925" cy="951437"/>
          </a:xfrm>
        </p:grpSpPr>
        <p:sp>
          <p:nvSpPr>
            <p:cNvPr id="58" name="Oval 4"/>
            <p:cNvSpPr>
              <a:spLocks noChangeArrowheads="1"/>
            </p:cNvSpPr>
            <p:nvPr/>
          </p:nvSpPr>
          <p:spPr bwMode="auto">
            <a:xfrm rot="2700000">
              <a:off x="1493870" y="2000259"/>
              <a:ext cx="951437" cy="940925"/>
            </a:xfrm>
            <a:prstGeom prst="roundRect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Freeform 8"/>
            <p:cNvSpPr>
              <a:spLocks noEditPoints="1" noChangeArrowheads="1"/>
            </p:cNvSpPr>
            <p:nvPr/>
          </p:nvSpPr>
          <p:spPr bwMode="auto">
            <a:xfrm>
              <a:off x="1797644" y="2226004"/>
              <a:ext cx="343888" cy="506756"/>
            </a:xfrm>
            <a:custGeom>
              <a:avLst/>
              <a:gdLst>
                <a:gd name="T0" fmla="*/ 2147483647 w 94"/>
                <a:gd name="T1" fmla="*/ 2147483647 h 140"/>
                <a:gd name="T2" fmla="*/ 2147483647 w 94"/>
                <a:gd name="T3" fmla="*/ 2147483647 h 140"/>
                <a:gd name="T4" fmla="*/ 2147483647 w 94"/>
                <a:gd name="T5" fmla="*/ 2147483647 h 140"/>
                <a:gd name="T6" fmla="*/ 2147483647 w 94"/>
                <a:gd name="T7" fmla="*/ 2147483647 h 140"/>
                <a:gd name="T8" fmla="*/ 2147483647 w 94"/>
                <a:gd name="T9" fmla="*/ 2147483647 h 140"/>
                <a:gd name="T10" fmla="*/ 2147483647 w 94"/>
                <a:gd name="T11" fmla="*/ 2147483647 h 140"/>
                <a:gd name="T12" fmla="*/ 0 w 94"/>
                <a:gd name="T13" fmla="*/ 2147483647 h 140"/>
                <a:gd name="T14" fmla="*/ 2147483647 w 94"/>
                <a:gd name="T15" fmla="*/ 2147483647 h 140"/>
                <a:gd name="T16" fmla="*/ 2147483647 w 94"/>
                <a:gd name="T17" fmla="*/ 2147483647 h 140"/>
                <a:gd name="T18" fmla="*/ 0 w 94"/>
                <a:gd name="T19" fmla="*/ 2147483647 h 140"/>
                <a:gd name="T20" fmla="*/ 2147483647 w 94"/>
                <a:gd name="T21" fmla="*/ 0 h 140"/>
                <a:gd name="T22" fmla="*/ 2147483647 w 94"/>
                <a:gd name="T23" fmla="*/ 2147483647 h 140"/>
                <a:gd name="T24" fmla="*/ 2147483647 w 94"/>
                <a:gd name="T25" fmla="*/ 2147483647 h 140"/>
                <a:gd name="T26" fmla="*/ 2147483647 w 94"/>
                <a:gd name="T27" fmla="*/ 2147483647 h 140"/>
                <a:gd name="T28" fmla="*/ 2147483647 w 94"/>
                <a:gd name="T29" fmla="*/ 2147483647 h 140"/>
                <a:gd name="T30" fmla="*/ 2147483647 w 94"/>
                <a:gd name="T31" fmla="*/ 2147483647 h 140"/>
                <a:gd name="T32" fmla="*/ 2147483647 w 94"/>
                <a:gd name="T33" fmla="*/ 2147483647 h 140"/>
                <a:gd name="T34" fmla="*/ 2147483647 w 94"/>
                <a:gd name="T35" fmla="*/ 2147483647 h 140"/>
                <a:gd name="T36" fmla="*/ 2147483647 w 94"/>
                <a:gd name="T37" fmla="*/ 2147483647 h 140"/>
                <a:gd name="T38" fmla="*/ 2147483647 w 94"/>
                <a:gd name="T39" fmla="*/ 2147483647 h 140"/>
                <a:gd name="T40" fmla="*/ 2147483647 w 94"/>
                <a:gd name="T41" fmla="*/ 2147483647 h 140"/>
                <a:gd name="T42" fmla="*/ 2147483647 w 94"/>
                <a:gd name="T43" fmla="*/ 2147483647 h 140"/>
                <a:gd name="T44" fmla="*/ 2147483647 w 94"/>
                <a:gd name="T45" fmla="*/ 2147483647 h 140"/>
                <a:gd name="T46" fmla="*/ 2147483647 w 94"/>
                <a:gd name="T47" fmla="*/ 2147483647 h 140"/>
                <a:gd name="T48" fmla="*/ 2147483647 w 94"/>
                <a:gd name="T49" fmla="*/ 2147483647 h 140"/>
                <a:gd name="T50" fmla="*/ 2147483647 w 94"/>
                <a:gd name="T51" fmla="*/ 2147483647 h 140"/>
                <a:gd name="T52" fmla="*/ 2147483647 w 94"/>
                <a:gd name="T53" fmla="*/ 2147483647 h 140"/>
                <a:gd name="T54" fmla="*/ 2147483647 w 94"/>
                <a:gd name="T55" fmla="*/ 2147483647 h 140"/>
                <a:gd name="T56" fmla="*/ 2147483647 w 94"/>
                <a:gd name="T57" fmla="*/ 2147483647 h 140"/>
                <a:gd name="T58" fmla="*/ 2147483647 w 94"/>
                <a:gd name="T59" fmla="*/ 2147483647 h 140"/>
                <a:gd name="T60" fmla="*/ 2147483647 w 94"/>
                <a:gd name="T61" fmla="*/ 2147483647 h 140"/>
                <a:gd name="T62" fmla="*/ 2147483647 w 94"/>
                <a:gd name="T63" fmla="*/ 2147483647 h 140"/>
                <a:gd name="T64" fmla="*/ 2147483647 w 94"/>
                <a:gd name="T65" fmla="*/ 2147483647 h 140"/>
                <a:gd name="T66" fmla="*/ 2147483647 w 94"/>
                <a:gd name="T67" fmla="*/ 2147483647 h 140"/>
                <a:gd name="T68" fmla="*/ 2147483647 w 94"/>
                <a:gd name="T69" fmla="*/ 2147483647 h 1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94"/>
                <a:gd name="T106" fmla="*/ 0 h 140"/>
                <a:gd name="T107" fmla="*/ 94 w 94"/>
                <a:gd name="T108" fmla="*/ 140 h 1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94" h="140">
                  <a:moveTo>
                    <a:pt x="85" y="44"/>
                  </a:moveTo>
                  <a:cubicBezTo>
                    <a:pt x="84" y="77"/>
                    <a:pt x="61" y="85"/>
                    <a:pt x="45" y="90"/>
                  </a:cubicBezTo>
                  <a:cubicBezTo>
                    <a:pt x="31" y="94"/>
                    <a:pt x="26" y="96"/>
                    <a:pt x="26" y="105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31" y="111"/>
                    <a:pt x="35" y="116"/>
                    <a:pt x="35" y="123"/>
                  </a:cubicBezTo>
                  <a:cubicBezTo>
                    <a:pt x="35" y="132"/>
                    <a:pt x="27" y="140"/>
                    <a:pt x="17" y="140"/>
                  </a:cubicBezTo>
                  <a:cubicBezTo>
                    <a:pt x="8" y="140"/>
                    <a:pt x="0" y="132"/>
                    <a:pt x="0" y="123"/>
                  </a:cubicBezTo>
                  <a:cubicBezTo>
                    <a:pt x="0" y="116"/>
                    <a:pt x="3" y="111"/>
                    <a:pt x="9" y="10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3" y="29"/>
                    <a:pt x="0" y="24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4"/>
                    <a:pt x="31" y="29"/>
                    <a:pt x="26" y="33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31" y="76"/>
                    <a:pt x="36" y="74"/>
                    <a:pt x="40" y="73"/>
                  </a:cubicBezTo>
                  <a:cubicBezTo>
                    <a:pt x="57" y="67"/>
                    <a:pt x="67" y="63"/>
                    <a:pt x="67" y="44"/>
                  </a:cubicBezTo>
                  <a:cubicBezTo>
                    <a:pt x="62" y="41"/>
                    <a:pt x="58" y="36"/>
                    <a:pt x="58" y="29"/>
                  </a:cubicBezTo>
                  <a:cubicBezTo>
                    <a:pt x="58" y="19"/>
                    <a:pt x="66" y="11"/>
                    <a:pt x="76" y="11"/>
                  </a:cubicBezTo>
                  <a:cubicBezTo>
                    <a:pt x="86" y="11"/>
                    <a:pt x="94" y="19"/>
                    <a:pt x="94" y="29"/>
                  </a:cubicBezTo>
                  <a:cubicBezTo>
                    <a:pt x="94" y="36"/>
                    <a:pt x="90" y="41"/>
                    <a:pt x="85" y="44"/>
                  </a:cubicBezTo>
                  <a:close/>
                  <a:moveTo>
                    <a:pt x="17" y="9"/>
                  </a:moveTo>
                  <a:cubicBezTo>
                    <a:pt x="13" y="9"/>
                    <a:pt x="9" y="12"/>
                    <a:pt x="9" y="17"/>
                  </a:cubicBezTo>
                  <a:cubicBezTo>
                    <a:pt x="9" y="22"/>
                    <a:pt x="13" y="26"/>
                    <a:pt x="17" y="26"/>
                  </a:cubicBezTo>
                  <a:cubicBezTo>
                    <a:pt x="22" y="26"/>
                    <a:pt x="26" y="22"/>
                    <a:pt x="26" y="17"/>
                  </a:cubicBezTo>
                  <a:cubicBezTo>
                    <a:pt x="26" y="12"/>
                    <a:pt x="22" y="9"/>
                    <a:pt x="17" y="9"/>
                  </a:cubicBezTo>
                  <a:close/>
                  <a:moveTo>
                    <a:pt x="17" y="114"/>
                  </a:moveTo>
                  <a:cubicBezTo>
                    <a:pt x="13" y="114"/>
                    <a:pt x="9" y="118"/>
                    <a:pt x="9" y="123"/>
                  </a:cubicBezTo>
                  <a:cubicBezTo>
                    <a:pt x="9" y="128"/>
                    <a:pt x="13" y="132"/>
                    <a:pt x="17" y="132"/>
                  </a:cubicBezTo>
                  <a:cubicBezTo>
                    <a:pt x="22" y="132"/>
                    <a:pt x="26" y="128"/>
                    <a:pt x="26" y="123"/>
                  </a:cubicBezTo>
                  <a:cubicBezTo>
                    <a:pt x="26" y="118"/>
                    <a:pt x="22" y="114"/>
                    <a:pt x="17" y="114"/>
                  </a:cubicBezTo>
                  <a:close/>
                  <a:moveTo>
                    <a:pt x="76" y="20"/>
                  </a:moveTo>
                  <a:cubicBezTo>
                    <a:pt x="71" y="20"/>
                    <a:pt x="67" y="24"/>
                    <a:pt x="67" y="29"/>
                  </a:cubicBezTo>
                  <a:cubicBezTo>
                    <a:pt x="67" y="34"/>
                    <a:pt x="71" y="38"/>
                    <a:pt x="76" y="38"/>
                  </a:cubicBezTo>
                  <a:cubicBezTo>
                    <a:pt x="81" y="38"/>
                    <a:pt x="85" y="34"/>
                    <a:pt x="85" y="29"/>
                  </a:cubicBezTo>
                  <a:cubicBezTo>
                    <a:pt x="85" y="24"/>
                    <a:pt x="81" y="20"/>
                    <a:pt x="76" y="2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028152" y="2284371"/>
            <a:ext cx="940925" cy="951438"/>
            <a:chOff x="7028152" y="1995003"/>
            <a:chExt cx="940925" cy="951438"/>
          </a:xfrm>
        </p:grpSpPr>
        <p:sp>
          <p:nvSpPr>
            <p:cNvPr id="61" name="Oval 10"/>
            <p:cNvSpPr>
              <a:spLocks noChangeArrowheads="1"/>
            </p:cNvSpPr>
            <p:nvPr/>
          </p:nvSpPr>
          <p:spPr bwMode="auto">
            <a:xfrm rot="2700000">
              <a:off x="7022896" y="2000259"/>
              <a:ext cx="951438" cy="940925"/>
            </a:xfrm>
            <a:prstGeom prst="roundRect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zh-CN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Freeform 11"/>
            <p:cNvSpPr>
              <a:spLocks noEditPoints="1" noChangeArrowheads="1"/>
            </p:cNvSpPr>
            <p:nvPr/>
          </p:nvSpPr>
          <p:spPr bwMode="auto">
            <a:xfrm>
              <a:off x="7281713" y="2265729"/>
              <a:ext cx="434189" cy="427305"/>
            </a:xfrm>
            <a:custGeom>
              <a:avLst/>
              <a:gdLst>
                <a:gd name="T0" fmla="*/ 2147483647 w 152"/>
                <a:gd name="T1" fmla="*/ 2147483647 h 152"/>
                <a:gd name="T2" fmla="*/ 2147483647 w 152"/>
                <a:gd name="T3" fmla="*/ 2147483647 h 152"/>
                <a:gd name="T4" fmla="*/ 2147483647 w 152"/>
                <a:gd name="T5" fmla="*/ 2147483647 h 152"/>
                <a:gd name="T6" fmla="*/ 2147483647 w 152"/>
                <a:gd name="T7" fmla="*/ 2147483647 h 152"/>
                <a:gd name="T8" fmla="*/ 0 w 152"/>
                <a:gd name="T9" fmla="*/ 2147483647 h 152"/>
                <a:gd name="T10" fmla="*/ 2147483647 w 152"/>
                <a:gd name="T11" fmla="*/ 0 h 152"/>
                <a:gd name="T12" fmla="*/ 2147483647 w 152"/>
                <a:gd name="T13" fmla="*/ 2147483647 h 152"/>
                <a:gd name="T14" fmla="*/ 2147483647 w 152"/>
                <a:gd name="T15" fmla="*/ 2147483647 h 152"/>
                <a:gd name="T16" fmla="*/ 2147483647 w 152"/>
                <a:gd name="T17" fmla="*/ 2147483647 h 152"/>
                <a:gd name="T18" fmla="*/ 2147483647 w 152"/>
                <a:gd name="T19" fmla="*/ 2147483647 h 152"/>
                <a:gd name="T20" fmla="*/ 2147483647 w 152"/>
                <a:gd name="T21" fmla="*/ 2147483647 h 152"/>
                <a:gd name="T22" fmla="*/ 2147483647 w 152"/>
                <a:gd name="T23" fmla="*/ 2147483647 h 152"/>
                <a:gd name="T24" fmla="*/ 2147483647 w 152"/>
                <a:gd name="T25" fmla="*/ 2147483647 h 152"/>
                <a:gd name="T26" fmla="*/ 2147483647 w 152"/>
                <a:gd name="T27" fmla="*/ 2147483647 h 152"/>
                <a:gd name="T28" fmla="*/ 2147483647 w 152"/>
                <a:gd name="T29" fmla="*/ 2147483647 h 152"/>
                <a:gd name="T30" fmla="*/ 2147483647 w 152"/>
                <a:gd name="T31" fmla="*/ 2147483647 h 15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2"/>
                <a:gd name="T49" fmla="*/ 0 h 152"/>
                <a:gd name="T50" fmla="*/ 152 w 152"/>
                <a:gd name="T51" fmla="*/ 152 h 15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2" h="152">
                  <a:moveTo>
                    <a:pt x="141" y="152"/>
                  </a:moveTo>
                  <a:cubicBezTo>
                    <a:pt x="138" y="152"/>
                    <a:pt x="135" y="151"/>
                    <a:pt x="132" y="148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90" y="124"/>
                    <a:pt x="78" y="128"/>
                    <a:pt x="65" y="128"/>
                  </a:cubicBezTo>
                  <a:cubicBezTo>
                    <a:pt x="29" y="128"/>
                    <a:pt x="0" y="100"/>
                    <a:pt x="0" y="64"/>
                  </a:cubicBezTo>
                  <a:cubicBezTo>
                    <a:pt x="0" y="28"/>
                    <a:pt x="29" y="0"/>
                    <a:pt x="65" y="0"/>
                  </a:cubicBezTo>
                  <a:cubicBezTo>
                    <a:pt x="100" y="0"/>
                    <a:pt x="129" y="28"/>
                    <a:pt x="129" y="64"/>
                  </a:cubicBezTo>
                  <a:cubicBezTo>
                    <a:pt x="129" y="77"/>
                    <a:pt x="125" y="90"/>
                    <a:pt x="118" y="100"/>
                  </a:cubicBezTo>
                  <a:cubicBezTo>
                    <a:pt x="149" y="132"/>
                    <a:pt x="149" y="132"/>
                    <a:pt x="149" y="132"/>
                  </a:cubicBezTo>
                  <a:cubicBezTo>
                    <a:pt x="151" y="134"/>
                    <a:pt x="152" y="137"/>
                    <a:pt x="152" y="140"/>
                  </a:cubicBezTo>
                  <a:cubicBezTo>
                    <a:pt x="152" y="147"/>
                    <a:pt x="147" y="152"/>
                    <a:pt x="141" y="152"/>
                  </a:cubicBezTo>
                  <a:close/>
                  <a:moveTo>
                    <a:pt x="65" y="23"/>
                  </a:moveTo>
                  <a:cubicBezTo>
                    <a:pt x="42" y="23"/>
                    <a:pt x="24" y="41"/>
                    <a:pt x="24" y="64"/>
                  </a:cubicBezTo>
                  <a:cubicBezTo>
                    <a:pt x="24" y="87"/>
                    <a:pt x="42" y="105"/>
                    <a:pt x="65" y="105"/>
                  </a:cubicBezTo>
                  <a:cubicBezTo>
                    <a:pt x="87" y="105"/>
                    <a:pt x="106" y="87"/>
                    <a:pt x="106" y="64"/>
                  </a:cubicBezTo>
                  <a:cubicBezTo>
                    <a:pt x="106" y="41"/>
                    <a:pt x="87" y="23"/>
                    <a:pt x="65" y="23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151"/>
          <p:cNvSpPr/>
          <p:nvPr/>
        </p:nvSpPr>
        <p:spPr>
          <a:xfrm>
            <a:off x="464457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3" name="箭头: V 形 152"/>
          <p:cNvSpPr/>
          <p:nvPr/>
        </p:nvSpPr>
        <p:spPr>
          <a:xfrm>
            <a:off x="745335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717" y="3005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rgbClr val="45BBC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三、关键技术与步骤</a:t>
            </a:r>
            <a:endParaRPr lang="zh-CN" altLang="en-US" sz="2800" dirty="0">
              <a:solidFill>
                <a:srgbClr val="45BBC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511433" y="2306905"/>
            <a:ext cx="1828800" cy="1828800"/>
          </a:xfrm>
          <a:prstGeom prst="ellipse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任意多边形: 形状 15"/>
          <p:cNvSpPr/>
          <p:nvPr/>
        </p:nvSpPr>
        <p:spPr>
          <a:xfrm>
            <a:off x="2164213" y="2881238"/>
            <a:ext cx="523240" cy="680134"/>
          </a:xfrm>
          <a:custGeom>
            <a:avLst/>
            <a:gdLst/>
            <a:ahLst/>
            <a:cxnLst/>
            <a:rect l="l" t="t" r="r" b="b"/>
            <a:pathLst>
              <a:path w="146670" h="190649">
                <a:moveTo>
                  <a:pt x="73335" y="178036"/>
                </a:moveTo>
                <a:cubicBezTo>
                  <a:pt x="72070" y="178036"/>
                  <a:pt x="70991" y="178483"/>
                  <a:pt x="70098" y="179376"/>
                </a:cubicBezTo>
                <a:cubicBezTo>
                  <a:pt x="69205" y="180268"/>
                  <a:pt x="68759" y="181422"/>
                  <a:pt x="68759" y="182836"/>
                </a:cubicBezTo>
                <a:cubicBezTo>
                  <a:pt x="68759" y="184101"/>
                  <a:pt x="69205" y="185180"/>
                  <a:pt x="70098" y="186073"/>
                </a:cubicBezTo>
                <a:cubicBezTo>
                  <a:pt x="70991" y="186966"/>
                  <a:pt x="72070" y="187412"/>
                  <a:pt x="73335" y="187412"/>
                </a:cubicBezTo>
                <a:cubicBezTo>
                  <a:pt x="74600" y="187412"/>
                  <a:pt x="75679" y="186966"/>
                  <a:pt x="76572" y="186073"/>
                </a:cubicBezTo>
                <a:cubicBezTo>
                  <a:pt x="77465" y="185180"/>
                  <a:pt x="77912" y="184101"/>
                  <a:pt x="77912" y="182836"/>
                </a:cubicBezTo>
                <a:cubicBezTo>
                  <a:pt x="77912" y="181422"/>
                  <a:pt x="77465" y="180268"/>
                  <a:pt x="76572" y="179376"/>
                </a:cubicBezTo>
                <a:cubicBezTo>
                  <a:pt x="75679" y="178483"/>
                  <a:pt x="74600" y="178036"/>
                  <a:pt x="73335" y="178036"/>
                </a:cubicBezTo>
                <a:close/>
                <a:moveTo>
                  <a:pt x="16185" y="19199"/>
                </a:moveTo>
                <a:lnTo>
                  <a:pt x="16185" y="171674"/>
                </a:lnTo>
                <a:lnTo>
                  <a:pt x="130485" y="171674"/>
                </a:lnTo>
                <a:lnTo>
                  <a:pt x="130485" y="19199"/>
                </a:lnTo>
                <a:close/>
                <a:moveTo>
                  <a:pt x="9153" y="0"/>
                </a:moveTo>
                <a:lnTo>
                  <a:pt x="137517" y="0"/>
                </a:lnTo>
                <a:cubicBezTo>
                  <a:pt x="140271" y="0"/>
                  <a:pt x="142485" y="875"/>
                  <a:pt x="144159" y="2624"/>
                </a:cubicBezTo>
                <a:cubicBezTo>
                  <a:pt x="145833" y="4372"/>
                  <a:pt x="146670" y="6623"/>
                  <a:pt x="146670" y="9377"/>
                </a:cubicBezTo>
                <a:lnTo>
                  <a:pt x="146670" y="181496"/>
                </a:lnTo>
                <a:cubicBezTo>
                  <a:pt x="146670" y="184250"/>
                  <a:pt x="145833" y="186463"/>
                  <a:pt x="144159" y="188138"/>
                </a:cubicBezTo>
                <a:cubicBezTo>
                  <a:pt x="142485" y="189812"/>
                  <a:pt x="140271" y="190649"/>
                  <a:pt x="137517" y="190649"/>
                </a:cubicBezTo>
                <a:lnTo>
                  <a:pt x="9153" y="190649"/>
                </a:lnTo>
                <a:cubicBezTo>
                  <a:pt x="6400" y="190649"/>
                  <a:pt x="4186" y="189812"/>
                  <a:pt x="2512" y="188138"/>
                </a:cubicBezTo>
                <a:cubicBezTo>
                  <a:pt x="837" y="186463"/>
                  <a:pt x="0" y="184250"/>
                  <a:pt x="0" y="181496"/>
                </a:cubicBezTo>
                <a:lnTo>
                  <a:pt x="0" y="9377"/>
                </a:lnTo>
                <a:cubicBezTo>
                  <a:pt x="0" y="6623"/>
                  <a:pt x="837" y="4372"/>
                  <a:pt x="2512" y="2624"/>
                </a:cubicBezTo>
                <a:cubicBezTo>
                  <a:pt x="4186" y="875"/>
                  <a:pt x="6400" y="0"/>
                  <a:pt x="91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315341" y="2482346"/>
            <a:ext cx="1467469" cy="1467469"/>
          </a:xfrm>
          <a:prstGeom prst="ellipse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任意多边形: 形状 12"/>
          <p:cNvSpPr/>
          <p:nvPr/>
        </p:nvSpPr>
        <p:spPr>
          <a:xfrm>
            <a:off x="6883635" y="2893707"/>
            <a:ext cx="330880" cy="644747"/>
          </a:xfrm>
          <a:custGeom>
            <a:avLst/>
            <a:gdLst/>
            <a:ahLst/>
            <a:cxnLst/>
            <a:rect l="l" t="t" r="r" b="b"/>
            <a:pathLst>
              <a:path w="114337" h="222795">
                <a:moveTo>
                  <a:pt x="57169" y="192658"/>
                </a:moveTo>
                <a:cubicBezTo>
                  <a:pt x="54118" y="192658"/>
                  <a:pt x="51495" y="193755"/>
                  <a:pt x="49300" y="195950"/>
                </a:cubicBezTo>
                <a:cubicBezTo>
                  <a:pt x="47105" y="198146"/>
                  <a:pt x="46007" y="200769"/>
                  <a:pt x="46007" y="203820"/>
                </a:cubicBezTo>
                <a:cubicBezTo>
                  <a:pt x="46007" y="206871"/>
                  <a:pt x="47105" y="209475"/>
                  <a:pt x="49300" y="211633"/>
                </a:cubicBezTo>
                <a:cubicBezTo>
                  <a:pt x="51495" y="213791"/>
                  <a:pt x="54118" y="214870"/>
                  <a:pt x="57169" y="214870"/>
                </a:cubicBezTo>
                <a:cubicBezTo>
                  <a:pt x="60220" y="214870"/>
                  <a:pt x="62843" y="213791"/>
                  <a:pt x="65039" y="211633"/>
                </a:cubicBezTo>
                <a:cubicBezTo>
                  <a:pt x="67234" y="209475"/>
                  <a:pt x="68331" y="206871"/>
                  <a:pt x="68331" y="203820"/>
                </a:cubicBezTo>
                <a:cubicBezTo>
                  <a:pt x="68331" y="200769"/>
                  <a:pt x="67234" y="198146"/>
                  <a:pt x="65039" y="195950"/>
                </a:cubicBezTo>
                <a:cubicBezTo>
                  <a:pt x="62843" y="193755"/>
                  <a:pt x="60220" y="192658"/>
                  <a:pt x="57169" y="192658"/>
                </a:cubicBezTo>
                <a:close/>
                <a:moveTo>
                  <a:pt x="9619" y="40183"/>
                </a:moveTo>
                <a:lnTo>
                  <a:pt x="9619" y="184621"/>
                </a:lnTo>
                <a:lnTo>
                  <a:pt x="104720" y="184621"/>
                </a:lnTo>
                <a:lnTo>
                  <a:pt x="104720" y="40183"/>
                </a:lnTo>
                <a:close/>
                <a:moveTo>
                  <a:pt x="48463" y="17078"/>
                </a:moveTo>
                <a:cubicBezTo>
                  <a:pt x="47272" y="17078"/>
                  <a:pt x="46677" y="17785"/>
                  <a:pt x="46677" y="19198"/>
                </a:cubicBezTo>
                <a:cubicBezTo>
                  <a:pt x="46677" y="20389"/>
                  <a:pt x="47272" y="20984"/>
                  <a:pt x="48463" y="20984"/>
                </a:cubicBezTo>
                <a:lnTo>
                  <a:pt x="65876" y="20984"/>
                </a:lnTo>
                <a:cubicBezTo>
                  <a:pt x="67066" y="20984"/>
                  <a:pt x="67662" y="20389"/>
                  <a:pt x="67662" y="19198"/>
                </a:cubicBezTo>
                <a:cubicBezTo>
                  <a:pt x="67662" y="17785"/>
                  <a:pt x="67066" y="17078"/>
                  <a:pt x="65876" y="17078"/>
                </a:cubicBezTo>
                <a:close/>
                <a:moveTo>
                  <a:pt x="18995" y="0"/>
                </a:moveTo>
                <a:cubicBezTo>
                  <a:pt x="19144" y="0"/>
                  <a:pt x="19311" y="37"/>
                  <a:pt x="19497" y="111"/>
                </a:cubicBezTo>
                <a:cubicBezTo>
                  <a:pt x="19683" y="186"/>
                  <a:pt x="19813" y="223"/>
                  <a:pt x="19888" y="223"/>
                </a:cubicBezTo>
                <a:lnTo>
                  <a:pt x="94451" y="223"/>
                </a:lnTo>
                <a:cubicBezTo>
                  <a:pt x="94525" y="223"/>
                  <a:pt x="94655" y="186"/>
                  <a:pt x="94841" y="111"/>
                </a:cubicBezTo>
                <a:cubicBezTo>
                  <a:pt x="95027" y="37"/>
                  <a:pt x="95195" y="0"/>
                  <a:pt x="95344" y="0"/>
                </a:cubicBezTo>
                <a:cubicBezTo>
                  <a:pt x="100627" y="0"/>
                  <a:pt x="105166" y="1897"/>
                  <a:pt x="108961" y="5692"/>
                </a:cubicBezTo>
                <a:cubicBezTo>
                  <a:pt x="112757" y="9487"/>
                  <a:pt x="114542" y="13989"/>
                  <a:pt x="114319" y="19198"/>
                </a:cubicBezTo>
                <a:lnTo>
                  <a:pt x="114319" y="203820"/>
                </a:lnTo>
                <a:cubicBezTo>
                  <a:pt x="114319" y="208805"/>
                  <a:pt x="112571" y="213121"/>
                  <a:pt x="109073" y="216768"/>
                </a:cubicBezTo>
                <a:cubicBezTo>
                  <a:pt x="105576" y="220414"/>
                  <a:pt x="101371" y="222423"/>
                  <a:pt x="96460" y="222795"/>
                </a:cubicBezTo>
                <a:lnTo>
                  <a:pt x="17879" y="222795"/>
                </a:lnTo>
                <a:cubicBezTo>
                  <a:pt x="12967" y="222423"/>
                  <a:pt x="8763" y="220414"/>
                  <a:pt x="5265" y="216768"/>
                </a:cubicBezTo>
                <a:cubicBezTo>
                  <a:pt x="1768" y="213121"/>
                  <a:pt x="19" y="208805"/>
                  <a:pt x="19" y="203820"/>
                </a:cubicBezTo>
                <a:lnTo>
                  <a:pt x="19" y="19198"/>
                </a:lnTo>
                <a:cubicBezTo>
                  <a:pt x="-204" y="13989"/>
                  <a:pt x="1582" y="9487"/>
                  <a:pt x="5377" y="5692"/>
                </a:cubicBezTo>
                <a:cubicBezTo>
                  <a:pt x="9172" y="1897"/>
                  <a:pt x="13711" y="0"/>
                  <a:pt x="1899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7717046" y="4871921"/>
            <a:ext cx="789819" cy="789819"/>
          </a:xfrm>
          <a:prstGeom prst="ellipse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任意多边形: 形状 22"/>
          <p:cNvSpPr/>
          <p:nvPr/>
        </p:nvSpPr>
        <p:spPr>
          <a:xfrm>
            <a:off x="7969913" y="5124788"/>
            <a:ext cx="284084" cy="284084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16868"/>
                </a:moveTo>
                <a:cubicBezTo>
                  <a:pt x="84311" y="116868"/>
                  <a:pt x="83158" y="117322"/>
                  <a:pt x="82265" y="118230"/>
                </a:cubicBezTo>
                <a:cubicBezTo>
                  <a:pt x="81372" y="119138"/>
                  <a:pt x="80925" y="120310"/>
                  <a:pt x="80925" y="121748"/>
                </a:cubicBezTo>
                <a:cubicBezTo>
                  <a:pt x="80925" y="123185"/>
                  <a:pt x="81372" y="124357"/>
                  <a:pt x="82265" y="125265"/>
                </a:cubicBezTo>
                <a:cubicBezTo>
                  <a:pt x="83158" y="126173"/>
                  <a:pt x="84311" y="126627"/>
                  <a:pt x="85725" y="126627"/>
                </a:cubicBezTo>
                <a:cubicBezTo>
                  <a:pt x="87139" y="126627"/>
                  <a:pt x="88292" y="126173"/>
                  <a:pt x="89185" y="125265"/>
                </a:cubicBezTo>
                <a:cubicBezTo>
                  <a:pt x="90078" y="124357"/>
                  <a:pt x="90525" y="123185"/>
                  <a:pt x="90525" y="121748"/>
                </a:cubicBezTo>
                <a:cubicBezTo>
                  <a:pt x="90525" y="120310"/>
                  <a:pt x="90078" y="119138"/>
                  <a:pt x="89185" y="118230"/>
                </a:cubicBezTo>
                <a:cubicBezTo>
                  <a:pt x="88292" y="117322"/>
                  <a:pt x="87139" y="116868"/>
                  <a:pt x="85725" y="116868"/>
                </a:cubicBezTo>
                <a:close/>
                <a:moveTo>
                  <a:pt x="9600" y="9600"/>
                </a:moveTo>
                <a:lnTo>
                  <a:pt x="9600" y="107268"/>
                </a:lnTo>
                <a:lnTo>
                  <a:pt x="161851" y="107268"/>
                </a:lnTo>
                <a:lnTo>
                  <a:pt x="161851" y="9600"/>
                </a:lnTo>
                <a:close/>
                <a:moveTo>
                  <a:pt x="7367" y="0"/>
                </a:moveTo>
                <a:lnTo>
                  <a:pt x="164083" y="0"/>
                </a:lnTo>
                <a:cubicBezTo>
                  <a:pt x="166167" y="0"/>
                  <a:pt x="167915" y="707"/>
                  <a:pt x="169329" y="2121"/>
                </a:cubicBezTo>
                <a:cubicBezTo>
                  <a:pt x="170743" y="3535"/>
                  <a:pt x="171450" y="5284"/>
                  <a:pt x="171450" y="7367"/>
                </a:cubicBezTo>
                <a:lnTo>
                  <a:pt x="171450" y="134839"/>
                </a:lnTo>
                <a:cubicBezTo>
                  <a:pt x="171450" y="136922"/>
                  <a:pt x="170762" y="138671"/>
                  <a:pt x="169385" y="140085"/>
                </a:cubicBezTo>
                <a:cubicBezTo>
                  <a:pt x="168008" y="141499"/>
                  <a:pt x="166241" y="142206"/>
                  <a:pt x="164083" y="142206"/>
                </a:cubicBezTo>
                <a:lnTo>
                  <a:pt x="102915" y="142206"/>
                </a:lnTo>
                <a:lnTo>
                  <a:pt x="105817" y="164865"/>
                </a:lnTo>
                <a:lnTo>
                  <a:pt x="110617" y="169664"/>
                </a:lnTo>
                <a:lnTo>
                  <a:pt x="110617" y="170334"/>
                </a:lnTo>
                <a:cubicBezTo>
                  <a:pt x="110542" y="170632"/>
                  <a:pt x="110077" y="170874"/>
                  <a:pt x="109221" y="171060"/>
                </a:cubicBezTo>
                <a:cubicBezTo>
                  <a:pt x="108366" y="171246"/>
                  <a:pt x="107528" y="171339"/>
                  <a:pt x="106710" y="171339"/>
                </a:cubicBezTo>
                <a:lnTo>
                  <a:pt x="105370" y="171450"/>
                </a:lnTo>
                <a:lnTo>
                  <a:pt x="66080" y="171450"/>
                </a:lnTo>
                <a:cubicBezTo>
                  <a:pt x="62731" y="171450"/>
                  <a:pt x="60908" y="171078"/>
                  <a:pt x="60610" y="170334"/>
                </a:cubicBezTo>
                <a:lnTo>
                  <a:pt x="60610" y="169664"/>
                </a:lnTo>
                <a:lnTo>
                  <a:pt x="65633" y="164865"/>
                </a:lnTo>
                <a:lnTo>
                  <a:pt x="68535" y="142206"/>
                </a:lnTo>
                <a:lnTo>
                  <a:pt x="7367" y="142206"/>
                </a:lnTo>
                <a:cubicBezTo>
                  <a:pt x="5209" y="142206"/>
                  <a:pt x="3442" y="141499"/>
                  <a:pt x="2065" y="140085"/>
                </a:cubicBezTo>
                <a:cubicBezTo>
                  <a:pt x="688" y="138671"/>
                  <a:pt x="0" y="136922"/>
                  <a:pt x="0" y="134839"/>
                </a:cubicBezTo>
                <a:lnTo>
                  <a:pt x="0" y="7367"/>
                </a:lnTo>
                <a:cubicBezTo>
                  <a:pt x="0" y="5284"/>
                  <a:pt x="707" y="3535"/>
                  <a:pt x="2121" y="2121"/>
                </a:cubicBezTo>
                <a:cubicBezTo>
                  <a:pt x="3535" y="707"/>
                  <a:pt x="5284" y="0"/>
                  <a:pt x="73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3231624" y="4758025"/>
            <a:ext cx="1153633" cy="1153633"/>
          </a:xfrm>
          <a:prstGeom prst="ellipse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任意多边形: 形状 18"/>
          <p:cNvSpPr/>
          <p:nvPr/>
        </p:nvSpPr>
        <p:spPr>
          <a:xfrm>
            <a:off x="3590889" y="5186405"/>
            <a:ext cx="435103" cy="296872"/>
          </a:xfrm>
          <a:custGeom>
            <a:avLst/>
            <a:gdLst/>
            <a:ahLst/>
            <a:cxnLst/>
            <a:rect l="l" t="t" r="r" b="b"/>
            <a:pathLst>
              <a:path w="209401" h="142875">
                <a:moveTo>
                  <a:pt x="87734" y="125239"/>
                </a:moveTo>
                <a:cubicBezTo>
                  <a:pt x="85799" y="125239"/>
                  <a:pt x="84683" y="125500"/>
                  <a:pt x="84385" y="126020"/>
                </a:cubicBezTo>
                <a:lnTo>
                  <a:pt x="78134" y="132160"/>
                </a:lnTo>
                <a:lnTo>
                  <a:pt x="77911" y="132383"/>
                </a:lnTo>
                <a:cubicBezTo>
                  <a:pt x="77911" y="132978"/>
                  <a:pt x="78916" y="133276"/>
                  <a:pt x="80925" y="133276"/>
                </a:cubicBezTo>
                <a:lnTo>
                  <a:pt x="128476" y="133276"/>
                </a:lnTo>
                <a:cubicBezTo>
                  <a:pt x="130485" y="133276"/>
                  <a:pt x="131489" y="132978"/>
                  <a:pt x="131489" y="132383"/>
                </a:cubicBezTo>
                <a:cubicBezTo>
                  <a:pt x="131489" y="132234"/>
                  <a:pt x="131415" y="132160"/>
                  <a:pt x="131266" y="132160"/>
                </a:cubicBezTo>
                <a:lnTo>
                  <a:pt x="125239" y="126020"/>
                </a:lnTo>
                <a:cubicBezTo>
                  <a:pt x="124718" y="125500"/>
                  <a:pt x="123527" y="125239"/>
                  <a:pt x="121667" y="125239"/>
                </a:cubicBezTo>
                <a:close/>
                <a:moveTo>
                  <a:pt x="28575" y="9600"/>
                </a:moveTo>
                <a:lnTo>
                  <a:pt x="28575" y="114300"/>
                </a:lnTo>
                <a:lnTo>
                  <a:pt x="180826" y="114300"/>
                </a:lnTo>
                <a:lnTo>
                  <a:pt x="180826" y="9600"/>
                </a:lnTo>
                <a:close/>
                <a:moveTo>
                  <a:pt x="28575" y="0"/>
                </a:moveTo>
                <a:lnTo>
                  <a:pt x="180826" y="0"/>
                </a:lnTo>
                <a:cubicBezTo>
                  <a:pt x="183207" y="0"/>
                  <a:pt x="185402" y="968"/>
                  <a:pt x="187411" y="2902"/>
                </a:cubicBezTo>
                <a:cubicBezTo>
                  <a:pt x="189421" y="4837"/>
                  <a:pt x="190425" y="6995"/>
                  <a:pt x="190425" y="9376"/>
                </a:cubicBezTo>
                <a:lnTo>
                  <a:pt x="190425" y="114300"/>
                </a:lnTo>
                <a:lnTo>
                  <a:pt x="209401" y="133276"/>
                </a:lnTo>
                <a:cubicBezTo>
                  <a:pt x="209401" y="135955"/>
                  <a:pt x="208526" y="138224"/>
                  <a:pt x="206778" y="140085"/>
                </a:cubicBezTo>
                <a:cubicBezTo>
                  <a:pt x="205029" y="141945"/>
                  <a:pt x="202778" y="142875"/>
                  <a:pt x="200025" y="142875"/>
                </a:cubicBezTo>
                <a:lnTo>
                  <a:pt x="9376" y="142875"/>
                </a:lnTo>
                <a:cubicBezTo>
                  <a:pt x="6623" y="142875"/>
                  <a:pt x="4371" y="141982"/>
                  <a:pt x="2623" y="140196"/>
                </a:cubicBezTo>
                <a:cubicBezTo>
                  <a:pt x="874" y="138410"/>
                  <a:pt x="0" y="136104"/>
                  <a:pt x="0" y="133276"/>
                </a:cubicBezTo>
                <a:lnTo>
                  <a:pt x="18975" y="114300"/>
                </a:lnTo>
                <a:lnTo>
                  <a:pt x="18975" y="9376"/>
                </a:lnTo>
                <a:cubicBezTo>
                  <a:pt x="18975" y="6995"/>
                  <a:pt x="19980" y="4837"/>
                  <a:pt x="21989" y="2902"/>
                </a:cubicBezTo>
                <a:cubicBezTo>
                  <a:pt x="23998" y="968"/>
                  <a:pt x="26193" y="0"/>
                  <a:pt x="285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527336" y="2479050"/>
            <a:ext cx="2380763" cy="1409438"/>
            <a:chOff x="874712" y="3325188"/>
            <a:chExt cx="2380763" cy="1409438"/>
          </a:xfrm>
        </p:grpSpPr>
        <p:sp>
          <p:nvSpPr>
            <p:cNvPr id="43" name="矩形 42"/>
            <p:cNvSpPr/>
            <p:nvPr/>
          </p:nvSpPr>
          <p:spPr>
            <a:xfrm>
              <a:off x="874712" y="3802063"/>
              <a:ext cx="2380763" cy="93256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……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874713" y="332518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标题文字添加</a:t>
              </a:r>
              <a:endParaRPr lang="en-US" altLang="zh-CN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969913" y="2479050"/>
            <a:ext cx="2380763" cy="1409438"/>
            <a:chOff x="874712" y="3325188"/>
            <a:chExt cx="2380763" cy="1409438"/>
          </a:xfrm>
        </p:grpSpPr>
        <p:sp>
          <p:nvSpPr>
            <p:cNvPr id="46" name="矩形 45"/>
            <p:cNvSpPr/>
            <p:nvPr/>
          </p:nvSpPr>
          <p:spPr>
            <a:xfrm>
              <a:off x="874712" y="3802063"/>
              <a:ext cx="2380763" cy="93256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……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874713" y="332518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标题文字添加</a:t>
              </a:r>
              <a:endParaRPr lang="en-US" altLang="zh-CN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578929" y="4607039"/>
            <a:ext cx="2380763" cy="1409438"/>
            <a:chOff x="874712" y="3325188"/>
            <a:chExt cx="2380763" cy="1409438"/>
          </a:xfrm>
        </p:grpSpPr>
        <p:sp>
          <p:nvSpPr>
            <p:cNvPr id="49" name="矩形 48"/>
            <p:cNvSpPr/>
            <p:nvPr/>
          </p:nvSpPr>
          <p:spPr>
            <a:xfrm>
              <a:off x="874712" y="3802063"/>
              <a:ext cx="2380763" cy="93256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……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74713" y="332518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标题文字添加</a:t>
              </a:r>
              <a:endParaRPr lang="en-US" altLang="zh-CN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630229" y="4607039"/>
            <a:ext cx="2380763" cy="1409438"/>
            <a:chOff x="874712" y="3325188"/>
            <a:chExt cx="2380763" cy="1409438"/>
          </a:xfrm>
        </p:grpSpPr>
        <p:sp>
          <p:nvSpPr>
            <p:cNvPr id="52" name="矩形 51"/>
            <p:cNvSpPr/>
            <p:nvPr/>
          </p:nvSpPr>
          <p:spPr>
            <a:xfrm>
              <a:off x="874712" y="3802063"/>
              <a:ext cx="2380763" cy="93256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……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874713" y="332518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标题文字添加</a:t>
              </a:r>
              <a:endParaRPr lang="en-US" altLang="zh-CN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151"/>
          <p:cNvSpPr/>
          <p:nvPr/>
        </p:nvSpPr>
        <p:spPr>
          <a:xfrm>
            <a:off x="464457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3" name="箭头: V 形 152"/>
          <p:cNvSpPr/>
          <p:nvPr/>
        </p:nvSpPr>
        <p:spPr>
          <a:xfrm>
            <a:off x="745335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717" y="3005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rgbClr val="45BBC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三、关键技术与步骤</a:t>
            </a:r>
            <a:endParaRPr lang="zh-CN" altLang="en-US" sz="2800" dirty="0">
              <a:solidFill>
                <a:srgbClr val="45BBC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434515" y="2081710"/>
            <a:ext cx="1063583" cy="1063583"/>
            <a:chOff x="6406391" y="3446094"/>
            <a:chExt cx="838200" cy="838200"/>
          </a:xfrm>
        </p:grpSpPr>
        <p:sp>
          <p:nvSpPr>
            <p:cNvPr id="6" name="椭圆 5"/>
            <p:cNvSpPr/>
            <p:nvPr/>
          </p:nvSpPr>
          <p:spPr>
            <a:xfrm>
              <a:off x="6406391" y="3446094"/>
              <a:ext cx="838200" cy="838200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Freeform 28"/>
            <p:cNvSpPr>
              <a:spLocks noEditPoints="1"/>
            </p:cNvSpPr>
            <p:nvPr/>
          </p:nvSpPr>
          <p:spPr bwMode="auto">
            <a:xfrm>
              <a:off x="6525545" y="3642360"/>
              <a:ext cx="599892" cy="445668"/>
            </a:xfrm>
            <a:custGeom>
              <a:avLst/>
              <a:gdLst>
                <a:gd name="T0" fmla="*/ 44 w 209"/>
                <a:gd name="T1" fmla="*/ 99 h 155"/>
                <a:gd name="T2" fmla="*/ 24 w 209"/>
                <a:gd name="T3" fmla="*/ 87 h 155"/>
                <a:gd name="T4" fmla="*/ 28 w 209"/>
                <a:gd name="T5" fmla="*/ 4 h 155"/>
                <a:gd name="T6" fmla="*/ 179 w 209"/>
                <a:gd name="T7" fmla="*/ 4 h 155"/>
                <a:gd name="T8" fmla="*/ 182 w 209"/>
                <a:gd name="T9" fmla="*/ 87 h 155"/>
                <a:gd name="T10" fmla="*/ 161 w 209"/>
                <a:gd name="T11" fmla="*/ 99 h 155"/>
                <a:gd name="T12" fmla="*/ 209 w 209"/>
                <a:gd name="T13" fmla="*/ 141 h 155"/>
                <a:gd name="T14" fmla="*/ 7 w 209"/>
                <a:gd name="T15" fmla="*/ 155 h 155"/>
                <a:gd name="T16" fmla="*/ 63 w 209"/>
                <a:gd name="T17" fmla="*/ 102 h 155"/>
                <a:gd name="T18" fmla="*/ 63 w 209"/>
                <a:gd name="T19" fmla="*/ 99 h 155"/>
                <a:gd name="T20" fmla="*/ 36 w 209"/>
                <a:gd name="T21" fmla="*/ 12 h 155"/>
                <a:gd name="T22" fmla="*/ 36 w 209"/>
                <a:gd name="T23" fmla="*/ 12 h 155"/>
                <a:gd name="T24" fmla="*/ 36 w 209"/>
                <a:gd name="T25" fmla="*/ 87 h 155"/>
                <a:gd name="T26" fmla="*/ 170 w 209"/>
                <a:gd name="T27" fmla="*/ 87 h 155"/>
                <a:gd name="T28" fmla="*/ 170 w 209"/>
                <a:gd name="T29" fmla="*/ 12 h 155"/>
                <a:gd name="T30" fmla="*/ 27 w 209"/>
                <a:gd name="T31" fmla="*/ 133 h 155"/>
                <a:gd name="T32" fmla="*/ 31 w 209"/>
                <a:gd name="T33" fmla="*/ 126 h 155"/>
                <a:gd name="T34" fmla="*/ 61 w 209"/>
                <a:gd name="T35" fmla="*/ 115 h 155"/>
                <a:gd name="T36" fmla="*/ 157 w 209"/>
                <a:gd name="T37" fmla="*/ 110 h 155"/>
                <a:gd name="T38" fmla="*/ 170 w 209"/>
                <a:gd name="T39" fmla="*/ 110 h 155"/>
                <a:gd name="T40" fmla="*/ 140 w 209"/>
                <a:gd name="T41" fmla="*/ 115 h 155"/>
                <a:gd name="T42" fmla="*/ 139 w 209"/>
                <a:gd name="T43" fmla="*/ 110 h 155"/>
                <a:gd name="T44" fmla="*/ 136 w 209"/>
                <a:gd name="T45" fmla="*/ 115 h 155"/>
                <a:gd name="T46" fmla="*/ 103 w 209"/>
                <a:gd name="T47" fmla="*/ 110 h 155"/>
                <a:gd name="T48" fmla="*/ 117 w 209"/>
                <a:gd name="T49" fmla="*/ 110 h 155"/>
                <a:gd name="T50" fmla="*/ 84 w 209"/>
                <a:gd name="T51" fmla="*/ 115 h 155"/>
                <a:gd name="T52" fmla="*/ 85 w 209"/>
                <a:gd name="T53" fmla="*/ 110 h 155"/>
                <a:gd name="T54" fmla="*/ 80 w 209"/>
                <a:gd name="T55" fmla="*/ 115 h 155"/>
                <a:gd name="T56" fmla="*/ 152 w 209"/>
                <a:gd name="T57" fmla="*/ 117 h 155"/>
                <a:gd name="T58" fmla="*/ 175 w 209"/>
                <a:gd name="T59" fmla="*/ 117 h 155"/>
                <a:gd name="T60" fmla="*/ 134 w 209"/>
                <a:gd name="T61" fmla="*/ 123 h 155"/>
                <a:gd name="T62" fmla="*/ 132 w 209"/>
                <a:gd name="T63" fmla="*/ 117 h 155"/>
                <a:gd name="T64" fmla="*/ 129 w 209"/>
                <a:gd name="T65" fmla="*/ 123 h 155"/>
                <a:gd name="T66" fmla="*/ 94 w 209"/>
                <a:gd name="T67" fmla="*/ 117 h 155"/>
                <a:gd name="T68" fmla="*/ 109 w 209"/>
                <a:gd name="T69" fmla="*/ 117 h 155"/>
                <a:gd name="T70" fmla="*/ 73 w 209"/>
                <a:gd name="T71" fmla="*/ 123 h 155"/>
                <a:gd name="T72" fmla="*/ 75 w 209"/>
                <a:gd name="T73" fmla="*/ 117 h 155"/>
                <a:gd name="T74" fmla="*/ 68 w 209"/>
                <a:gd name="T75" fmla="*/ 123 h 155"/>
                <a:gd name="T76" fmla="*/ 37 w 209"/>
                <a:gd name="T77" fmla="*/ 117 h 155"/>
                <a:gd name="T78" fmla="*/ 51 w 209"/>
                <a:gd name="T79" fmla="*/ 117 h 155"/>
                <a:gd name="T80" fmla="*/ 163 w 209"/>
                <a:gd name="T81" fmla="*/ 133 h 155"/>
                <a:gd name="T82" fmla="*/ 160 w 209"/>
                <a:gd name="T83" fmla="*/ 126 h 155"/>
                <a:gd name="T84" fmla="*/ 158 w 209"/>
                <a:gd name="T85" fmla="*/ 133 h 155"/>
                <a:gd name="T86" fmla="*/ 119 w 209"/>
                <a:gd name="T87" fmla="*/ 126 h 155"/>
                <a:gd name="T88" fmla="*/ 135 w 209"/>
                <a:gd name="T89" fmla="*/ 126 h 155"/>
                <a:gd name="T90" fmla="*/ 98 w 209"/>
                <a:gd name="T91" fmla="*/ 133 h 155"/>
                <a:gd name="T92" fmla="*/ 98 w 209"/>
                <a:gd name="T93" fmla="*/ 126 h 155"/>
                <a:gd name="T94" fmla="*/ 92 w 209"/>
                <a:gd name="T95" fmla="*/ 133 h 155"/>
                <a:gd name="T96" fmla="*/ 57 w 209"/>
                <a:gd name="T97" fmla="*/ 126 h 155"/>
                <a:gd name="T98" fmla="*/ 73 w 209"/>
                <a:gd name="T99" fmla="*/ 126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9" h="155">
                  <a:moveTo>
                    <a:pt x="27" y="102"/>
                  </a:moveTo>
                  <a:cubicBezTo>
                    <a:pt x="44" y="102"/>
                    <a:pt x="44" y="102"/>
                    <a:pt x="44" y="102"/>
                  </a:cubicBezTo>
                  <a:cubicBezTo>
                    <a:pt x="44" y="99"/>
                    <a:pt x="44" y="99"/>
                    <a:pt x="44" y="99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3" y="99"/>
                    <a:pt x="30" y="98"/>
                    <a:pt x="28" y="96"/>
                  </a:cubicBezTo>
                  <a:cubicBezTo>
                    <a:pt x="25" y="93"/>
                    <a:pt x="24" y="90"/>
                    <a:pt x="24" y="87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9"/>
                    <a:pt x="25" y="6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30" y="1"/>
                    <a:pt x="33" y="0"/>
                    <a:pt x="36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3" y="0"/>
                    <a:pt x="177" y="1"/>
                    <a:pt x="179" y="4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81" y="6"/>
                    <a:pt x="182" y="9"/>
                    <a:pt x="182" y="12"/>
                  </a:cubicBezTo>
                  <a:cubicBezTo>
                    <a:pt x="182" y="87"/>
                    <a:pt x="182" y="87"/>
                    <a:pt x="182" y="87"/>
                  </a:cubicBezTo>
                  <a:cubicBezTo>
                    <a:pt x="182" y="90"/>
                    <a:pt x="181" y="93"/>
                    <a:pt x="179" y="96"/>
                  </a:cubicBezTo>
                  <a:cubicBezTo>
                    <a:pt x="177" y="98"/>
                    <a:pt x="173" y="99"/>
                    <a:pt x="170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02"/>
                    <a:pt x="161" y="102"/>
                    <a:pt x="161" y="102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27" y="102"/>
                    <a:pt x="27" y="102"/>
                    <a:pt x="27" y="102"/>
                  </a:cubicBezTo>
                  <a:close/>
                  <a:moveTo>
                    <a:pt x="63" y="102"/>
                  </a:moveTo>
                  <a:cubicBezTo>
                    <a:pt x="143" y="102"/>
                    <a:pt x="143" y="102"/>
                    <a:pt x="143" y="102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102"/>
                    <a:pt x="63" y="102"/>
                    <a:pt x="63" y="102"/>
                  </a:cubicBezTo>
                  <a:close/>
                  <a:moveTo>
                    <a:pt x="170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31" y="126"/>
                  </a:moveTo>
                  <a:cubicBezTo>
                    <a:pt x="30" y="128"/>
                    <a:pt x="28" y="131"/>
                    <a:pt x="27" y="133"/>
                  </a:cubicBezTo>
                  <a:cubicBezTo>
                    <a:pt x="34" y="133"/>
                    <a:pt x="41" y="133"/>
                    <a:pt x="48" y="133"/>
                  </a:cubicBezTo>
                  <a:cubicBezTo>
                    <a:pt x="49" y="131"/>
                    <a:pt x="50" y="128"/>
                    <a:pt x="51" y="126"/>
                  </a:cubicBezTo>
                  <a:cubicBezTo>
                    <a:pt x="44" y="126"/>
                    <a:pt x="38" y="126"/>
                    <a:pt x="31" y="126"/>
                  </a:cubicBezTo>
                  <a:close/>
                  <a:moveTo>
                    <a:pt x="41" y="110"/>
                  </a:moveTo>
                  <a:cubicBezTo>
                    <a:pt x="40" y="111"/>
                    <a:pt x="39" y="113"/>
                    <a:pt x="38" y="115"/>
                  </a:cubicBezTo>
                  <a:cubicBezTo>
                    <a:pt x="46" y="115"/>
                    <a:pt x="53" y="115"/>
                    <a:pt x="61" y="115"/>
                  </a:cubicBezTo>
                  <a:cubicBezTo>
                    <a:pt x="62" y="113"/>
                    <a:pt x="62" y="111"/>
                    <a:pt x="63" y="110"/>
                  </a:cubicBezTo>
                  <a:cubicBezTo>
                    <a:pt x="56" y="110"/>
                    <a:pt x="49" y="110"/>
                    <a:pt x="41" y="110"/>
                  </a:cubicBezTo>
                  <a:close/>
                  <a:moveTo>
                    <a:pt x="157" y="110"/>
                  </a:moveTo>
                  <a:cubicBezTo>
                    <a:pt x="157" y="111"/>
                    <a:pt x="158" y="113"/>
                    <a:pt x="159" y="115"/>
                  </a:cubicBezTo>
                  <a:cubicBezTo>
                    <a:pt x="164" y="115"/>
                    <a:pt x="169" y="115"/>
                    <a:pt x="173" y="115"/>
                  </a:cubicBezTo>
                  <a:cubicBezTo>
                    <a:pt x="172" y="113"/>
                    <a:pt x="171" y="111"/>
                    <a:pt x="170" y="110"/>
                  </a:cubicBezTo>
                  <a:cubicBezTo>
                    <a:pt x="166" y="110"/>
                    <a:pt x="161" y="110"/>
                    <a:pt x="157" y="110"/>
                  </a:cubicBezTo>
                  <a:close/>
                  <a:moveTo>
                    <a:pt x="139" y="110"/>
                  </a:moveTo>
                  <a:cubicBezTo>
                    <a:pt x="139" y="111"/>
                    <a:pt x="140" y="113"/>
                    <a:pt x="140" y="115"/>
                  </a:cubicBezTo>
                  <a:cubicBezTo>
                    <a:pt x="145" y="115"/>
                    <a:pt x="150" y="115"/>
                    <a:pt x="155" y="115"/>
                  </a:cubicBezTo>
                  <a:cubicBezTo>
                    <a:pt x="154" y="113"/>
                    <a:pt x="153" y="111"/>
                    <a:pt x="152" y="110"/>
                  </a:cubicBezTo>
                  <a:cubicBezTo>
                    <a:pt x="148" y="110"/>
                    <a:pt x="143" y="110"/>
                    <a:pt x="139" y="110"/>
                  </a:cubicBezTo>
                  <a:close/>
                  <a:moveTo>
                    <a:pt x="121" y="110"/>
                  </a:moveTo>
                  <a:cubicBezTo>
                    <a:pt x="121" y="111"/>
                    <a:pt x="121" y="113"/>
                    <a:pt x="122" y="115"/>
                  </a:cubicBezTo>
                  <a:cubicBezTo>
                    <a:pt x="126" y="115"/>
                    <a:pt x="131" y="115"/>
                    <a:pt x="136" y="115"/>
                  </a:cubicBezTo>
                  <a:cubicBezTo>
                    <a:pt x="135" y="113"/>
                    <a:pt x="135" y="111"/>
                    <a:pt x="134" y="110"/>
                  </a:cubicBezTo>
                  <a:cubicBezTo>
                    <a:pt x="130" y="110"/>
                    <a:pt x="125" y="110"/>
                    <a:pt x="121" y="110"/>
                  </a:cubicBezTo>
                  <a:close/>
                  <a:moveTo>
                    <a:pt x="103" y="110"/>
                  </a:moveTo>
                  <a:cubicBezTo>
                    <a:pt x="103" y="111"/>
                    <a:pt x="103" y="113"/>
                    <a:pt x="103" y="115"/>
                  </a:cubicBezTo>
                  <a:cubicBezTo>
                    <a:pt x="108" y="115"/>
                    <a:pt x="113" y="115"/>
                    <a:pt x="117" y="115"/>
                  </a:cubicBezTo>
                  <a:cubicBezTo>
                    <a:pt x="117" y="113"/>
                    <a:pt x="117" y="111"/>
                    <a:pt x="117" y="110"/>
                  </a:cubicBezTo>
                  <a:cubicBezTo>
                    <a:pt x="112" y="110"/>
                    <a:pt x="108" y="110"/>
                    <a:pt x="103" y="110"/>
                  </a:cubicBezTo>
                  <a:close/>
                  <a:moveTo>
                    <a:pt x="85" y="110"/>
                  </a:moveTo>
                  <a:cubicBezTo>
                    <a:pt x="85" y="111"/>
                    <a:pt x="85" y="113"/>
                    <a:pt x="84" y="115"/>
                  </a:cubicBezTo>
                  <a:cubicBezTo>
                    <a:pt x="89" y="115"/>
                    <a:pt x="94" y="115"/>
                    <a:pt x="98" y="115"/>
                  </a:cubicBezTo>
                  <a:cubicBezTo>
                    <a:pt x="99" y="113"/>
                    <a:pt x="99" y="111"/>
                    <a:pt x="99" y="110"/>
                  </a:cubicBezTo>
                  <a:cubicBezTo>
                    <a:pt x="94" y="110"/>
                    <a:pt x="90" y="110"/>
                    <a:pt x="85" y="110"/>
                  </a:cubicBezTo>
                  <a:close/>
                  <a:moveTo>
                    <a:pt x="67" y="110"/>
                  </a:moveTo>
                  <a:cubicBezTo>
                    <a:pt x="67" y="111"/>
                    <a:pt x="66" y="113"/>
                    <a:pt x="66" y="115"/>
                  </a:cubicBezTo>
                  <a:cubicBezTo>
                    <a:pt x="70" y="115"/>
                    <a:pt x="75" y="115"/>
                    <a:pt x="80" y="115"/>
                  </a:cubicBezTo>
                  <a:cubicBezTo>
                    <a:pt x="80" y="113"/>
                    <a:pt x="81" y="111"/>
                    <a:pt x="81" y="110"/>
                  </a:cubicBezTo>
                  <a:cubicBezTo>
                    <a:pt x="77" y="110"/>
                    <a:pt x="72" y="110"/>
                    <a:pt x="67" y="110"/>
                  </a:cubicBezTo>
                  <a:close/>
                  <a:moveTo>
                    <a:pt x="152" y="117"/>
                  </a:moveTo>
                  <a:cubicBezTo>
                    <a:pt x="153" y="119"/>
                    <a:pt x="153" y="121"/>
                    <a:pt x="154" y="123"/>
                  </a:cubicBezTo>
                  <a:cubicBezTo>
                    <a:pt x="162" y="123"/>
                    <a:pt x="170" y="123"/>
                    <a:pt x="178" y="123"/>
                  </a:cubicBezTo>
                  <a:cubicBezTo>
                    <a:pt x="177" y="121"/>
                    <a:pt x="176" y="119"/>
                    <a:pt x="175" y="117"/>
                  </a:cubicBezTo>
                  <a:cubicBezTo>
                    <a:pt x="167" y="117"/>
                    <a:pt x="160" y="117"/>
                    <a:pt x="152" y="117"/>
                  </a:cubicBezTo>
                  <a:close/>
                  <a:moveTo>
                    <a:pt x="132" y="117"/>
                  </a:moveTo>
                  <a:cubicBezTo>
                    <a:pt x="133" y="119"/>
                    <a:pt x="133" y="121"/>
                    <a:pt x="134" y="123"/>
                  </a:cubicBezTo>
                  <a:cubicBezTo>
                    <a:pt x="139" y="123"/>
                    <a:pt x="144" y="123"/>
                    <a:pt x="149" y="123"/>
                  </a:cubicBezTo>
                  <a:cubicBezTo>
                    <a:pt x="148" y="121"/>
                    <a:pt x="148" y="119"/>
                    <a:pt x="147" y="117"/>
                  </a:cubicBezTo>
                  <a:cubicBezTo>
                    <a:pt x="142" y="117"/>
                    <a:pt x="137" y="117"/>
                    <a:pt x="132" y="117"/>
                  </a:cubicBezTo>
                  <a:close/>
                  <a:moveTo>
                    <a:pt x="113" y="117"/>
                  </a:moveTo>
                  <a:cubicBezTo>
                    <a:pt x="113" y="119"/>
                    <a:pt x="114" y="121"/>
                    <a:pt x="114" y="123"/>
                  </a:cubicBezTo>
                  <a:cubicBezTo>
                    <a:pt x="119" y="123"/>
                    <a:pt x="124" y="123"/>
                    <a:pt x="129" y="123"/>
                  </a:cubicBezTo>
                  <a:cubicBezTo>
                    <a:pt x="129" y="121"/>
                    <a:pt x="128" y="119"/>
                    <a:pt x="128" y="117"/>
                  </a:cubicBezTo>
                  <a:cubicBezTo>
                    <a:pt x="123" y="117"/>
                    <a:pt x="118" y="117"/>
                    <a:pt x="113" y="117"/>
                  </a:cubicBezTo>
                  <a:close/>
                  <a:moveTo>
                    <a:pt x="94" y="117"/>
                  </a:moveTo>
                  <a:cubicBezTo>
                    <a:pt x="94" y="119"/>
                    <a:pt x="94" y="121"/>
                    <a:pt x="93" y="123"/>
                  </a:cubicBezTo>
                  <a:cubicBezTo>
                    <a:pt x="99" y="123"/>
                    <a:pt x="104" y="123"/>
                    <a:pt x="109" y="123"/>
                  </a:cubicBezTo>
                  <a:cubicBezTo>
                    <a:pt x="109" y="121"/>
                    <a:pt x="109" y="119"/>
                    <a:pt x="109" y="117"/>
                  </a:cubicBezTo>
                  <a:cubicBezTo>
                    <a:pt x="104" y="117"/>
                    <a:pt x="99" y="117"/>
                    <a:pt x="94" y="117"/>
                  </a:cubicBezTo>
                  <a:close/>
                  <a:moveTo>
                    <a:pt x="75" y="117"/>
                  </a:moveTo>
                  <a:cubicBezTo>
                    <a:pt x="74" y="119"/>
                    <a:pt x="74" y="121"/>
                    <a:pt x="73" y="123"/>
                  </a:cubicBezTo>
                  <a:cubicBezTo>
                    <a:pt x="79" y="123"/>
                    <a:pt x="84" y="123"/>
                    <a:pt x="89" y="123"/>
                  </a:cubicBezTo>
                  <a:cubicBezTo>
                    <a:pt x="89" y="121"/>
                    <a:pt x="89" y="119"/>
                    <a:pt x="90" y="117"/>
                  </a:cubicBezTo>
                  <a:cubicBezTo>
                    <a:pt x="85" y="117"/>
                    <a:pt x="80" y="117"/>
                    <a:pt x="75" y="117"/>
                  </a:cubicBezTo>
                  <a:close/>
                  <a:moveTo>
                    <a:pt x="56" y="117"/>
                  </a:moveTo>
                  <a:cubicBezTo>
                    <a:pt x="55" y="119"/>
                    <a:pt x="54" y="121"/>
                    <a:pt x="53" y="123"/>
                  </a:cubicBezTo>
                  <a:cubicBezTo>
                    <a:pt x="58" y="123"/>
                    <a:pt x="63" y="123"/>
                    <a:pt x="68" y="123"/>
                  </a:cubicBezTo>
                  <a:cubicBezTo>
                    <a:pt x="69" y="121"/>
                    <a:pt x="70" y="119"/>
                    <a:pt x="70" y="117"/>
                  </a:cubicBezTo>
                  <a:cubicBezTo>
                    <a:pt x="65" y="117"/>
                    <a:pt x="60" y="117"/>
                    <a:pt x="56" y="117"/>
                  </a:cubicBezTo>
                  <a:close/>
                  <a:moveTo>
                    <a:pt x="37" y="117"/>
                  </a:moveTo>
                  <a:cubicBezTo>
                    <a:pt x="35" y="119"/>
                    <a:pt x="34" y="121"/>
                    <a:pt x="33" y="123"/>
                  </a:cubicBezTo>
                  <a:cubicBezTo>
                    <a:pt x="38" y="123"/>
                    <a:pt x="43" y="123"/>
                    <a:pt x="48" y="123"/>
                  </a:cubicBezTo>
                  <a:cubicBezTo>
                    <a:pt x="49" y="121"/>
                    <a:pt x="50" y="119"/>
                    <a:pt x="51" y="117"/>
                  </a:cubicBezTo>
                  <a:cubicBezTo>
                    <a:pt x="46" y="117"/>
                    <a:pt x="41" y="117"/>
                    <a:pt x="37" y="117"/>
                  </a:cubicBezTo>
                  <a:close/>
                  <a:moveTo>
                    <a:pt x="160" y="126"/>
                  </a:moveTo>
                  <a:cubicBezTo>
                    <a:pt x="161" y="128"/>
                    <a:pt x="162" y="131"/>
                    <a:pt x="163" y="133"/>
                  </a:cubicBezTo>
                  <a:cubicBezTo>
                    <a:pt x="170" y="133"/>
                    <a:pt x="177" y="133"/>
                    <a:pt x="184" y="133"/>
                  </a:cubicBezTo>
                  <a:cubicBezTo>
                    <a:pt x="183" y="131"/>
                    <a:pt x="182" y="128"/>
                    <a:pt x="180" y="126"/>
                  </a:cubicBezTo>
                  <a:cubicBezTo>
                    <a:pt x="174" y="126"/>
                    <a:pt x="167" y="126"/>
                    <a:pt x="160" y="126"/>
                  </a:cubicBezTo>
                  <a:close/>
                  <a:moveTo>
                    <a:pt x="139" y="126"/>
                  </a:moveTo>
                  <a:cubicBezTo>
                    <a:pt x="140" y="128"/>
                    <a:pt x="141" y="131"/>
                    <a:pt x="141" y="133"/>
                  </a:cubicBezTo>
                  <a:cubicBezTo>
                    <a:pt x="147" y="133"/>
                    <a:pt x="152" y="133"/>
                    <a:pt x="158" y="133"/>
                  </a:cubicBezTo>
                  <a:cubicBezTo>
                    <a:pt x="157" y="131"/>
                    <a:pt x="156" y="128"/>
                    <a:pt x="155" y="126"/>
                  </a:cubicBezTo>
                  <a:cubicBezTo>
                    <a:pt x="150" y="126"/>
                    <a:pt x="145" y="126"/>
                    <a:pt x="139" y="126"/>
                  </a:cubicBezTo>
                  <a:close/>
                  <a:moveTo>
                    <a:pt x="119" y="126"/>
                  </a:moveTo>
                  <a:cubicBezTo>
                    <a:pt x="119" y="128"/>
                    <a:pt x="119" y="131"/>
                    <a:pt x="119" y="133"/>
                  </a:cubicBezTo>
                  <a:cubicBezTo>
                    <a:pt x="125" y="133"/>
                    <a:pt x="131" y="133"/>
                    <a:pt x="136" y="133"/>
                  </a:cubicBezTo>
                  <a:cubicBezTo>
                    <a:pt x="136" y="131"/>
                    <a:pt x="135" y="128"/>
                    <a:pt x="135" y="126"/>
                  </a:cubicBezTo>
                  <a:cubicBezTo>
                    <a:pt x="129" y="126"/>
                    <a:pt x="124" y="126"/>
                    <a:pt x="119" y="126"/>
                  </a:cubicBezTo>
                  <a:close/>
                  <a:moveTo>
                    <a:pt x="98" y="126"/>
                  </a:moveTo>
                  <a:cubicBezTo>
                    <a:pt x="98" y="128"/>
                    <a:pt x="98" y="131"/>
                    <a:pt x="98" y="133"/>
                  </a:cubicBezTo>
                  <a:cubicBezTo>
                    <a:pt x="103" y="133"/>
                    <a:pt x="109" y="133"/>
                    <a:pt x="115" y="133"/>
                  </a:cubicBezTo>
                  <a:cubicBezTo>
                    <a:pt x="114" y="131"/>
                    <a:pt x="114" y="128"/>
                    <a:pt x="114" y="126"/>
                  </a:cubicBezTo>
                  <a:cubicBezTo>
                    <a:pt x="109" y="126"/>
                    <a:pt x="103" y="126"/>
                    <a:pt x="98" y="126"/>
                  </a:cubicBezTo>
                  <a:close/>
                  <a:moveTo>
                    <a:pt x="77" y="126"/>
                  </a:moveTo>
                  <a:cubicBezTo>
                    <a:pt x="77" y="128"/>
                    <a:pt x="76" y="131"/>
                    <a:pt x="76" y="133"/>
                  </a:cubicBezTo>
                  <a:cubicBezTo>
                    <a:pt x="81" y="133"/>
                    <a:pt x="87" y="133"/>
                    <a:pt x="92" y="133"/>
                  </a:cubicBezTo>
                  <a:cubicBezTo>
                    <a:pt x="93" y="131"/>
                    <a:pt x="93" y="128"/>
                    <a:pt x="93" y="126"/>
                  </a:cubicBezTo>
                  <a:cubicBezTo>
                    <a:pt x="88" y="126"/>
                    <a:pt x="83" y="126"/>
                    <a:pt x="77" y="126"/>
                  </a:cubicBezTo>
                  <a:close/>
                  <a:moveTo>
                    <a:pt x="57" y="126"/>
                  </a:moveTo>
                  <a:cubicBezTo>
                    <a:pt x="56" y="128"/>
                    <a:pt x="55" y="131"/>
                    <a:pt x="54" y="133"/>
                  </a:cubicBezTo>
                  <a:cubicBezTo>
                    <a:pt x="60" y="133"/>
                    <a:pt x="65" y="133"/>
                    <a:pt x="71" y="133"/>
                  </a:cubicBezTo>
                  <a:cubicBezTo>
                    <a:pt x="71" y="131"/>
                    <a:pt x="72" y="128"/>
                    <a:pt x="73" y="126"/>
                  </a:cubicBezTo>
                  <a:cubicBezTo>
                    <a:pt x="67" y="126"/>
                    <a:pt x="62" y="126"/>
                    <a:pt x="57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790529" y="2081713"/>
            <a:ext cx="8427435" cy="1033670"/>
            <a:chOff x="6568699" y="2146581"/>
            <a:chExt cx="5242301" cy="642995"/>
          </a:xfrm>
        </p:grpSpPr>
        <p:sp>
          <p:nvSpPr>
            <p:cNvPr id="9" name="文本框 6"/>
            <p:cNvSpPr txBox="1"/>
            <p:nvPr/>
          </p:nvSpPr>
          <p:spPr>
            <a:xfrm>
              <a:off x="6568699" y="2146581"/>
              <a:ext cx="1072137" cy="2488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输入文本内容</a:t>
              </a:r>
              <a:endParaRPr lang="zh-CN" altLang="en-US" sz="20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568699" y="2456449"/>
              <a:ext cx="5242301" cy="333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点击输入简要文字内容，文字内容需概括精炼，不用多余的文字修饰，言简意赅的说明分项内容，文字内容需概括精炼，不用多余的文字修饰，言简意赅的说明分项内容。</a:t>
              </a:r>
              <a:endParaRPr lang="zh-CN" altLang="en-US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434515" y="3499329"/>
            <a:ext cx="1063583" cy="1063583"/>
            <a:chOff x="8096250" y="3600450"/>
            <a:chExt cx="838200" cy="838200"/>
          </a:xfrm>
        </p:grpSpPr>
        <p:sp>
          <p:nvSpPr>
            <p:cNvPr id="12" name="椭圆 11"/>
            <p:cNvSpPr/>
            <p:nvPr/>
          </p:nvSpPr>
          <p:spPr>
            <a:xfrm>
              <a:off x="8096250" y="3600450"/>
              <a:ext cx="838200" cy="838200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 283"/>
            <p:cNvSpPr>
              <a:spLocks noEditPoints="1"/>
            </p:cNvSpPr>
            <p:nvPr/>
          </p:nvSpPr>
          <p:spPr bwMode="auto">
            <a:xfrm>
              <a:off x="8319301" y="3747671"/>
              <a:ext cx="392098" cy="543758"/>
            </a:xfrm>
            <a:custGeom>
              <a:avLst/>
              <a:gdLst>
                <a:gd name="T0" fmla="*/ 6 w 45"/>
                <a:gd name="T1" fmla="*/ 0 h 62"/>
                <a:gd name="T2" fmla="*/ 39 w 45"/>
                <a:gd name="T3" fmla="*/ 0 h 62"/>
                <a:gd name="T4" fmla="*/ 45 w 45"/>
                <a:gd name="T5" fmla="*/ 5 h 62"/>
                <a:gd name="T6" fmla="*/ 45 w 45"/>
                <a:gd name="T7" fmla="*/ 56 h 62"/>
                <a:gd name="T8" fmla="*/ 39 w 45"/>
                <a:gd name="T9" fmla="*/ 62 h 62"/>
                <a:gd name="T10" fmla="*/ 6 w 45"/>
                <a:gd name="T11" fmla="*/ 62 h 62"/>
                <a:gd name="T12" fmla="*/ 0 w 45"/>
                <a:gd name="T13" fmla="*/ 56 h 62"/>
                <a:gd name="T14" fmla="*/ 0 w 45"/>
                <a:gd name="T15" fmla="*/ 5 h 62"/>
                <a:gd name="T16" fmla="*/ 6 w 45"/>
                <a:gd name="T17" fmla="*/ 0 h 62"/>
                <a:gd name="T18" fmla="*/ 20 w 45"/>
                <a:gd name="T19" fmla="*/ 54 h 62"/>
                <a:gd name="T20" fmla="*/ 20 w 45"/>
                <a:gd name="T21" fmla="*/ 59 h 62"/>
                <a:gd name="T22" fmla="*/ 25 w 45"/>
                <a:gd name="T23" fmla="*/ 59 h 62"/>
                <a:gd name="T24" fmla="*/ 25 w 45"/>
                <a:gd name="T25" fmla="*/ 54 h 62"/>
                <a:gd name="T26" fmla="*/ 20 w 45"/>
                <a:gd name="T27" fmla="*/ 54 h 62"/>
                <a:gd name="T28" fmla="*/ 15 w 45"/>
                <a:gd name="T29" fmla="*/ 3 h 62"/>
                <a:gd name="T30" fmla="*/ 15 w 45"/>
                <a:gd name="T31" fmla="*/ 5 h 62"/>
                <a:gd name="T32" fmla="*/ 29 w 45"/>
                <a:gd name="T33" fmla="*/ 5 h 62"/>
                <a:gd name="T34" fmla="*/ 29 w 45"/>
                <a:gd name="T35" fmla="*/ 3 h 62"/>
                <a:gd name="T36" fmla="*/ 15 w 45"/>
                <a:gd name="T37" fmla="*/ 3 h 62"/>
                <a:gd name="T38" fmla="*/ 5 w 45"/>
                <a:gd name="T39" fmla="*/ 8 h 62"/>
                <a:gd name="T40" fmla="*/ 5 w 45"/>
                <a:gd name="T41" fmla="*/ 51 h 62"/>
                <a:gd name="T42" fmla="*/ 40 w 45"/>
                <a:gd name="T43" fmla="*/ 51 h 62"/>
                <a:gd name="T44" fmla="*/ 40 w 45"/>
                <a:gd name="T45" fmla="*/ 8 h 62"/>
                <a:gd name="T46" fmla="*/ 5 w 45"/>
                <a:gd name="T47" fmla="*/ 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5" h="62">
                  <a:moveTo>
                    <a:pt x="6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2" y="0"/>
                    <a:pt x="45" y="2"/>
                    <a:pt x="45" y="5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9"/>
                    <a:pt x="42" y="62"/>
                    <a:pt x="39" y="62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2" y="62"/>
                    <a:pt x="0" y="59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lose/>
                  <a:moveTo>
                    <a:pt x="20" y="54"/>
                  </a:moveTo>
                  <a:cubicBezTo>
                    <a:pt x="20" y="59"/>
                    <a:pt x="20" y="59"/>
                    <a:pt x="20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0" y="54"/>
                    <a:pt x="20" y="54"/>
                    <a:pt x="20" y="54"/>
                  </a:cubicBezTo>
                  <a:close/>
                  <a:moveTo>
                    <a:pt x="15" y="3"/>
                  </a:moveTo>
                  <a:cubicBezTo>
                    <a:pt x="15" y="5"/>
                    <a:pt x="15" y="5"/>
                    <a:pt x="15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15" y="3"/>
                    <a:pt x="15" y="3"/>
                    <a:pt x="15" y="3"/>
                  </a:cubicBezTo>
                  <a:close/>
                  <a:moveTo>
                    <a:pt x="5" y="8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8"/>
                    <a:pt x="40" y="8"/>
                    <a:pt x="40" y="8"/>
                  </a:cubicBezTo>
                  <a:lnTo>
                    <a:pt x="5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790528" y="3499326"/>
            <a:ext cx="8427437" cy="962917"/>
            <a:chOff x="6568699" y="3575724"/>
            <a:chExt cx="5242301" cy="598984"/>
          </a:xfrm>
        </p:grpSpPr>
        <p:sp>
          <p:nvSpPr>
            <p:cNvPr id="15" name="文本框 12"/>
            <p:cNvSpPr txBox="1"/>
            <p:nvPr/>
          </p:nvSpPr>
          <p:spPr>
            <a:xfrm>
              <a:off x="6568699" y="3575724"/>
              <a:ext cx="1072136" cy="2488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输入文本内容</a:t>
              </a:r>
              <a:endParaRPr lang="zh-CN" altLang="en-US" sz="20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68699" y="3841580"/>
              <a:ext cx="5242301" cy="333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点击输入简要文字内容，文字内容需概括精炼，不用多余的文字修饰，言简意赅的说明分项内容，文字内容需概括精炼，不用多余的文字修饰，言简意赅的说明分项内容。</a:t>
              </a:r>
              <a:endParaRPr lang="zh-CN" altLang="en-US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34515" y="5008814"/>
            <a:ext cx="1063583" cy="1063583"/>
            <a:chOff x="9429750" y="3600450"/>
            <a:chExt cx="838200" cy="838200"/>
          </a:xfrm>
        </p:grpSpPr>
        <p:sp>
          <p:nvSpPr>
            <p:cNvPr id="18" name="椭圆 17"/>
            <p:cNvSpPr/>
            <p:nvPr/>
          </p:nvSpPr>
          <p:spPr>
            <a:xfrm>
              <a:off x="9429750" y="3600450"/>
              <a:ext cx="838200" cy="838200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9660213" y="3721403"/>
              <a:ext cx="377274" cy="596294"/>
            </a:xfrm>
            <a:custGeom>
              <a:avLst/>
              <a:gdLst>
                <a:gd name="T0" fmla="*/ 107 w 126"/>
                <a:gd name="T1" fmla="*/ 19 h 199"/>
                <a:gd name="T2" fmla="*/ 117 w 126"/>
                <a:gd name="T3" fmla="*/ 95 h 199"/>
                <a:gd name="T4" fmla="*/ 97 w 126"/>
                <a:gd name="T5" fmla="*/ 123 h 199"/>
                <a:gd name="T6" fmla="*/ 104 w 126"/>
                <a:gd name="T7" fmla="*/ 122 h 199"/>
                <a:gd name="T8" fmla="*/ 108 w 126"/>
                <a:gd name="T9" fmla="*/ 137 h 199"/>
                <a:gd name="T10" fmla="*/ 105 w 126"/>
                <a:gd name="T11" fmla="*/ 149 h 199"/>
                <a:gd name="T12" fmla="*/ 108 w 126"/>
                <a:gd name="T13" fmla="*/ 161 h 199"/>
                <a:gd name="T14" fmla="*/ 104 w 126"/>
                <a:gd name="T15" fmla="*/ 175 h 199"/>
                <a:gd name="T16" fmla="*/ 29 w 126"/>
                <a:gd name="T17" fmla="*/ 181 h 199"/>
                <a:gd name="T18" fmla="*/ 22 w 126"/>
                <a:gd name="T19" fmla="*/ 177 h 199"/>
                <a:gd name="T20" fmla="*/ 22 w 126"/>
                <a:gd name="T21" fmla="*/ 156 h 199"/>
                <a:gd name="T22" fmla="*/ 22 w 126"/>
                <a:gd name="T23" fmla="*/ 153 h 199"/>
                <a:gd name="T24" fmla="*/ 22 w 126"/>
                <a:gd name="T25" fmla="*/ 132 h 199"/>
                <a:gd name="T26" fmla="*/ 28 w 126"/>
                <a:gd name="T27" fmla="*/ 129 h 199"/>
                <a:gd name="T28" fmla="*/ 31 w 126"/>
                <a:gd name="T29" fmla="*/ 117 h 199"/>
                <a:gd name="T30" fmla="*/ 0 w 126"/>
                <a:gd name="T31" fmla="*/ 63 h 199"/>
                <a:gd name="T32" fmla="*/ 63 w 126"/>
                <a:gd name="T33" fmla="*/ 0 h 199"/>
                <a:gd name="T34" fmla="*/ 52 w 126"/>
                <a:gd name="T35" fmla="*/ 76 h 199"/>
                <a:gd name="T36" fmla="*/ 57 w 126"/>
                <a:gd name="T37" fmla="*/ 73 h 199"/>
                <a:gd name="T38" fmla="*/ 63 w 126"/>
                <a:gd name="T39" fmla="*/ 76 h 199"/>
                <a:gd name="T40" fmla="*/ 68 w 126"/>
                <a:gd name="T41" fmla="*/ 73 h 199"/>
                <a:gd name="T42" fmla="*/ 74 w 126"/>
                <a:gd name="T43" fmla="*/ 76 h 199"/>
                <a:gd name="T44" fmla="*/ 81 w 126"/>
                <a:gd name="T45" fmla="*/ 71 h 199"/>
                <a:gd name="T46" fmla="*/ 73 w 126"/>
                <a:gd name="T47" fmla="*/ 96 h 199"/>
                <a:gd name="T48" fmla="*/ 84 w 126"/>
                <a:gd name="T49" fmla="*/ 124 h 199"/>
                <a:gd name="T50" fmla="*/ 84 w 126"/>
                <a:gd name="T51" fmla="*/ 109 h 199"/>
                <a:gd name="T52" fmla="*/ 106 w 126"/>
                <a:gd name="T53" fmla="*/ 88 h 199"/>
                <a:gd name="T54" fmla="*/ 98 w 126"/>
                <a:gd name="T55" fmla="*/ 28 h 199"/>
                <a:gd name="T56" fmla="*/ 28 w 126"/>
                <a:gd name="T57" fmla="*/ 28 h 199"/>
                <a:gd name="T58" fmla="*/ 20 w 126"/>
                <a:gd name="T59" fmla="*/ 89 h 199"/>
                <a:gd name="T60" fmla="*/ 44 w 126"/>
                <a:gd name="T61" fmla="*/ 109 h 199"/>
                <a:gd name="T62" fmla="*/ 44 w 126"/>
                <a:gd name="T63" fmla="*/ 125 h 199"/>
                <a:gd name="T64" fmla="*/ 55 w 126"/>
                <a:gd name="T65" fmla="*/ 96 h 199"/>
                <a:gd name="T66" fmla="*/ 47 w 126"/>
                <a:gd name="T67" fmla="*/ 71 h 199"/>
                <a:gd name="T68" fmla="*/ 76 w 126"/>
                <a:gd name="T69" fmla="*/ 79 h 199"/>
                <a:gd name="T70" fmla="*/ 68 w 126"/>
                <a:gd name="T71" fmla="*/ 78 h 199"/>
                <a:gd name="T72" fmla="*/ 57 w 126"/>
                <a:gd name="T73" fmla="*/ 78 h 199"/>
                <a:gd name="T74" fmla="*/ 52 w 126"/>
                <a:gd name="T75" fmla="*/ 79 h 199"/>
                <a:gd name="T76" fmla="*/ 61 w 126"/>
                <a:gd name="T77" fmla="*/ 94 h 199"/>
                <a:gd name="T78" fmla="*/ 61 w 126"/>
                <a:gd name="T79" fmla="*/ 125 h 199"/>
                <a:gd name="T80" fmla="*/ 66 w 126"/>
                <a:gd name="T81" fmla="*/ 95 h 199"/>
                <a:gd name="T82" fmla="*/ 67 w 126"/>
                <a:gd name="T83" fmla="*/ 93 h 199"/>
                <a:gd name="T84" fmla="*/ 82 w 126"/>
                <a:gd name="T85" fmla="*/ 180 h 199"/>
                <a:gd name="T86" fmla="*/ 64 w 126"/>
                <a:gd name="T87" fmla="*/ 199 h 199"/>
                <a:gd name="T88" fmla="*/ 82 w 126"/>
                <a:gd name="T89" fmla="*/ 180 h 199"/>
                <a:gd name="T90" fmla="*/ 33 w 126"/>
                <a:gd name="T91" fmla="*/ 165 h 199"/>
                <a:gd name="T92" fmla="*/ 33 w 126"/>
                <a:gd name="T93" fmla="*/ 168 h 199"/>
                <a:gd name="T94" fmla="*/ 95 w 126"/>
                <a:gd name="T95" fmla="*/ 161 h 199"/>
                <a:gd name="T96" fmla="*/ 95 w 126"/>
                <a:gd name="T97" fmla="*/ 136 h 199"/>
                <a:gd name="T98" fmla="*/ 33 w 126"/>
                <a:gd name="T99" fmla="*/ 143 h 199"/>
                <a:gd name="T100" fmla="*/ 95 w 126"/>
                <a:gd name="T101" fmla="*/ 139 h 199"/>
                <a:gd name="T102" fmla="*/ 95 w 126"/>
                <a:gd name="T103" fmla="*/ 13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6" h="199">
                  <a:moveTo>
                    <a:pt x="63" y="0"/>
                  </a:moveTo>
                  <a:cubicBezTo>
                    <a:pt x="80" y="0"/>
                    <a:pt x="96" y="7"/>
                    <a:pt x="107" y="19"/>
                  </a:cubicBezTo>
                  <a:cubicBezTo>
                    <a:pt x="119" y="30"/>
                    <a:pt x="126" y="46"/>
                    <a:pt x="126" y="63"/>
                  </a:cubicBezTo>
                  <a:cubicBezTo>
                    <a:pt x="126" y="75"/>
                    <a:pt x="123" y="86"/>
                    <a:pt x="117" y="95"/>
                  </a:cubicBezTo>
                  <a:cubicBezTo>
                    <a:pt x="112" y="104"/>
                    <a:pt x="105" y="111"/>
                    <a:pt x="97" y="116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6" y="126"/>
                    <a:pt x="106" y="126"/>
                    <a:pt x="106" y="126"/>
                  </a:cubicBezTo>
                  <a:cubicBezTo>
                    <a:pt x="107" y="130"/>
                    <a:pt x="108" y="134"/>
                    <a:pt x="108" y="137"/>
                  </a:cubicBezTo>
                  <a:cubicBezTo>
                    <a:pt x="108" y="141"/>
                    <a:pt x="107" y="144"/>
                    <a:pt x="106" y="148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7" y="154"/>
                    <a:pt x="108" y="157"/>
                    <a:pt x="108" y="161"/>
                  </a:cubicBezTo>
                  <a:cubicBezTo>
                    <a:pt x="108" y="164"/>
                    <a:pt x="107" y="168"/>
                    <a:pt x="106" y="171"/>
                  </a:cubicBezTo>
                  <a:cubicBezTo>
                    <a:pt x="104" y="175"/>
                    <a:pt x="104" y="175"/>
                    <a:pt x="104" y="175"/>
                  </a:cubicBezTo>
                  <a:cubicBezTo>
                    <a:pt x="100" y="175"/>
                    <a:pt x="100" y="175"/>
                    <a:pt x="100" y="175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2" y="177"/>
                    <a:pt x="22" y="177"/>
                    <a:pt x="22" y="177"/>
                  </a:cubicBezTo>
                  <a:cubicBezTo>
                    <a:pt x="21" y="174"/>
                    <a:pt x="20" y="171"/>
                    <a:pt x="20" y="167"/>
                  </a:cubicBezTo>
                  <a:cubicBezTo>
                    <a:pt x="20" y="164"/>
                    <a:pt x="21" y="160"/>
                    <a:pt x="22" y="156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2" y="153"/>
                    <a:pt x="22" y="153"/>
                    <a:pt x="22" y="153"/>
                  </a:cubicBezTo>
                  <a:cubicBezTo>
                    <a:pt x="21" y="150"/>
                    <a:pt x="20" y="147"/>
                    <a:pt x="20" y="144"/>
                  </a:cubicBezTo>
                  <a:cubicBezTo>
                    <a:pt x="20" y="140"/>
                    <a:pt x="21" y="136"/>
                    <a:pt x="22" y="132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8" y="129"/>
                    <a:pt x="28" y="129"/>
                    <a:pt x="28" y="129"/>
                  </a:cubicBezTo>
                  <a:cubicBezTo>
                    <a:pt x="31" y="129"/>
                    <a:pt x="31" y="129"/>
                    <a:pt x="31" y="129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22" y="112"/>
                    <a:pt x="15" y="104"/>
                    <a:pt x="9" y="96"/>
                  </a:cubicBezTo>
                  <a:cubicBezTo>
                    <a:pt x="3" y="86"/>
                    <a:pt x="0" y="75"/>
                    <a:pt x="0" y="63"/>
                  </a:cubicBezTo>
                  <a:cubicBezTo>
                    <a:pt x="0" y="46"/>
                    <a:pt x="7" y="30"/>
                    <a:pt x="19" y="19"/>
                  </a:cubicBezTo>
                  <a:cubicBezTo>
                    <a:pt x="30" y="7"/>
                    <a:pt x="46" y="0"/>
                    <a:pt x="63" y="0"/>
                  </a:cubicBezTo>
                  <a:close/>
                  <a:moveTo>
                    <a:pt x="49" y="75"/>
                  </a:moveTo>
                  <a:cubicBezTo>
                    <a:pt x="50" y="76"/>
                    <a:pt x="51" y="76"/>
                    <a:pt x="52" y="76"/>
                  </a:cubicBezTo>
                  <a:cubicBezTo>
                    <a:pt x="54" y="76"/>
                    <a:pt x="55" y="75"/>
                    <a:pt x="56" y="74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60" y="76"/>
                    <a:pt x="61" y="76"/>
                    <a:pt x="63" y="76"/>
                  </a:cubicBezTo>
                  <a:cubicBezTo>
                    <a:pt x="64" y="76"/>
                    <a:pt x="65" y="76"/>
                    <a:pt x="67" y="74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1" y="76"/>
                    <a:pt x="72" y="76"/>
                    <a:pt x="74" y="76"/>
                  </a:cubicBezTo>
                  <a:cubicBezTo>
                    <a:pt x="76" y="76"/>
                    <a:pt x="77" y="75"/>
                    <a:pt x="79" y="75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7" y="74"/>
                    <a:pt x="87" y="74"/>
                    <a:pt x="87" y="74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84" y="124"/>
                    <a:pt x="84" y="124"/>
                    <a:pt x="84" y="124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95" y="102"/>
                    <a:pt x="101" y="96"/>
                    <a:pt x="106" y="88"/>
                  </a:cubicBezTo>
                  <a:cubicBezTo>
                    <a:pt x="110" y="81"/>
                    <a:pt x="113" y="72"/>
                    <a:pt x="113" y="63"/>
                  </a:cubicBezTo>
                  <a:cubicBezTo>
                    <a:pt x="113" y="49"/>
                    <a:pt x="107" y="37"/>
                    <a:pt x="98" y="28"/>
                  </a:cubicBezTo>
                  <a:cubicBezTo>
                    <a:pt x="89" y="19"/>
                    <a:pt x="77" y="13"/>
                    <a:pt x="63" y="13"/>
                  </a:cubicBezTo>
                  <a:cubicBezTo>
                    <a:pt x="49" y="13"/>
                    <a:pt x="37" y="19"/>
                    <a:pt x="28" y="28"/>
                  </a:cubicBezTo>
                  <a:cubicBezTo>
                    <a:pt x="19" y="37"/>
                    <a:pt x="13" y="49"/>
                    <a:pt x="13" y="63"/>
                  </a:cubicBezTo>
                  <a:cubicBezTo>
                    <a:pt x="13" y="73"/>
                    <a:pt x="16" y="81"/>
                    <a:pt x="20" y="89"/>
                  </a:cubicBezTo>
                  <a:cubicBezTo>
                    <a:pt x="25" y="97"/>
                    <a:pt x="32" y="103"/>
                    <a:pt x="40" y="107"/>
                  </a:cubicBezTo>
                  <a:cubicBezTo>
                    <a:pt x="44" y="109"/>
                    <a:pt x="44" y="109"/>
                    <a:pt x="44" y="109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44" y="125"/>
                    <a:pt x="44" y="125"/>
                    <a:pt x="44" y="125"/>
                  </a:cubicBezTo>
                  <a:cubicBezTo>
                    <a:pt x="55" y="125"/>
                    <a:pt x="55" y="125"/>
                    <a:pt x="55" y="125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9" y="75"/>
                    <a:pt x="49" y="75"/>
                    <a:pt x="49" y="75"/>
                  </a:cubicBezTo>
                  <a:close/>
                  <a:moveTo>
                    <a:pt x="76" y="79"/>
                  </a:moveTo>
                  <a:cubicBezTo>
                    <a:pt x="75" y="79"/>
                    <a:pt x="75" y="79"/>
                    <a:pt x="74" y="79"/>
                  </a:cubicBezTo>
                  <a:cubicBezTo>
                    <a:pt x="72" y="80"/>
                    <a:pt x="70" y="79"/>
                    <a:pt x="68" y="78"/>
                  </a:cubicBezTo>
                  <a:cubicBezTo>
                    <a:pt x="66" y="79"/>
                    <a:pt x="65" y="80"/>
                    <a:pt x="63" y="80"/>
                  </a:cubicBezTo>
                  <a:cubicBezTo>
                    <a:pt x="61" y="80"/>
                    <a:pt x="59" y="79"/>
                    <a:pt x="57" y="78"/>
                  </a:cubicBezTo>
                  <a:cubicBezTo>
                    <a:pt x="56" y="79"/>
                    <a:pt x="54" y="79"/>
                    <a:pt x="52" y="79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6" y="125"/>
                    <a:pt x="66" y="125"/>
                    <a:pt x="66" y="12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76" y="79"/>
                    <a:pt x="76" y="79"/>
                    <a:pt x="76" y="79"/>
                  </a:cubicBezTo>
                  <a:close/>
                  <a:moveTo>
                    <a:pt x="82" y="180"/>
                  </a:moveTo>
                  <a:cubicBezTo>
                    <a:pt x="46" y="184"/>
                    <a:pt x="46" y="184"/>
                    <a:pt x="46" y="184"/>
                  </a:cubicBezTo>
                  <a:cubicBezTo>
                    <a:pt x="47" y="192"/>
                    <a:pt x="54" y="199"/>
                    <a:pt x="64" y="199"/>
                  </a:cubicBezTo>
                  <a:cubicBezTo>
                    <a:pt x="74" y="199"/>
                    <a:pt x="82" y="191"/>
                    <a:pt x="82" y="181"/>
                  </a:cubicBezTo>
                  <a:cubicBezTo>
                    <a:pt x="82" y="181"/>
                    <a:pt x="82" y="181"/>
                    <a:pt x="82" y="180"/>
                  </a:cubicBezTo>
                  <a:close/>
                  <a:moveTo>
                    <a:pt x="95" y="159"/>
                  </a:moveTo>
                  <a:cubicBezTo>
                    <a:pt x="33" y="165"/>
                    <a:pt x="33" y="165"/>
                    <a:pt x="33" y="165"/>
                  </a:cubicBezTo>
                  <a:cubicBezTo>
                    <a:pt x="33" y="166"/>
                    <a:pt x="33" y="166"/>
                    <a:pt x="33" y="167"/>
                  </a:cubicBezTo>
                  <a:cubicBezTo>
                    <a:pt x="33" y="167"/>
                    <a:pt x="33" y="167"/>
                    <a:pt x="33" y="168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2"/>
                    <a:pt x="95" y="161"/>
                    <a:pt x="95" y="161"/>
                  </a:cubicBezTo>
                  <a:cubicBezTo>
                    <a:pt x="95" y="160"/>
                    <a:pt x="95" y="160"/>
                    <a:pt x="95" y="159"/>
                  </a:cubicBezTo>
                  <a:close/>
                  <a:moveTo>
                    <a:pt x="95" y="136"/>
                  </a:moveTo>
                  <a:cubicBezTo>
                    <a:pt x="33" y="141"/>
                    <a:pt x="33" y="141"/>
                    <a:pt x="33" y="141"/>
                  </a:cubicBezTo>
                  <a:cubicBezTo>
                    <a:pt x="33" y="142"/>
                    <a:pt x="33" y="143"/>
                    <a:pt x="33" y="143"/>
                  </a:cubicBezTo>
                  <a:cubicBezTo>
                    <a:pt x="33" y="144"/>
                    <a:pt x="33" y="144"/>
                    <a:pt x="33" y="144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8"/>
                    <a:pt x="95" y="138"/>
                    <a:pt x="95" y="137"/>
                  </a:cubicBezTo>
                  <a:cubicBezTo>
                    <a:pt x="95" y="137"/>
                    <a:pt x="95" y="136"/>
                    <a:pt x="95" y="1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790529" y="5008817"/>
            <a:ext cx="8521636" cy="962919"/>
            <a:chOff x="6568700" y="4960855"/>
            <a:chExt cx="5300897" cy="598985"/>
          </a:xfrm>
        </p:grpSpPr>
        <p:sp>
          <p:nvSpPr>
            <p:cNvPr id="21" name="文本框 18"/>
            <p:cNvSpPr txBox="1"/>
            <p:nvPr/>
          </p:nvSpPr>
          <p:spPr>
            <a:xfrm>
              <a:off x="6568700" y="4960855"/>
              <a:ext cx="1072136" cy="2488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输入文本内容</a:t>
              </a:r>
              <a:endParaRPr lang="zh-CN" altLang="en-US" sz="20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568700" y="5226712"/>
              <a:ext cx="5300897" cy="333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点击输入简要文字内容，文字内容需概括精炼，不用多余的文字修饰，言简意赅的说明分项内容，文字内容需概括精炼，不用多余的文字修饰，言简意赅的说明分项内容。</a:t>
              </a:r>
              <a:endParaRPr lang="zh-CN" altLang="en-US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151"/>
          <p:cNvSpPr/>
          <p:nvPr/>
        </p:nvSpPr>
        <p:spPr>
          <a:xfrm>
            <a:off x="464457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3" name="箭头: V 形 152"/>
          <p:cNvSpPr/>
          <p:nvPr/>
        </p:nvSpPr>
        <p:spPr>
          <a:xfrm>
            <a:off x="745335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717" y="3005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rgbClr val="45BBC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三、关键技术与步骤</a:t>
            </a:r>
            <a:endParaRPr lang="zh-CN" altLang="en-US" sz="2800" dirty="0">
              <a:solidFill>
                <a:srgbClr val="45BBC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95828" y="2065870"/>
            <a:ext cx="3048000" cy="188613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80618" y="4324339"/>
            <a:ext cx="3053896" cy="187234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091714" y="2060111"/>
            <a:ext cx="3048000" cy="189188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586514" y="2060111"/>
            <a:ext cx="3048000" cy="1872343"/>
            <a:chOff x="4586514" y="1770743"/>
            <a:chExt cx="3048000" cy="1872343"/>
          </a:xfrm>
        </p:grpSpPr>
        <p:sp>
          <p:nvSpPr>
            <p:cNvPr id="9" name="矩形 8"/>
            <p:cNvSpPr/>
            <p:nvPr/>
          </p:nvSpPr>
          <p:spPr>
            <a:xfrm>
              <a:off x="4586514" y="1770743"/>
              <a:ext cx="3048000" cy="1872343"/>
            </a:xfrm>
            <a:prstGeom prst="rect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800215" y="2099555"/>
              <a:ext cx="2591569" cy="1183067"/>
              <a:chOff x="7483989" y="3361982"/>
              <a:chExt cx="2591569" cy="118306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7483989" y="3732519"/>
                <a:ext cx="2591569" cy="81253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此处添加详细文本描述，建议与标题相关并符合整体语言风格，语言描述尽量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……</a:t>
                </a:r>
                <a:endParaRPr lang="en-US" altLang="zh-CN" sz="12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483989" y="3361982"/>
                <a:ext cx="2050552" cy="396968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bg1"/>
                    </a:solidFill>
                    <a:latin typeface="迷你简菱心" panose="02010609000101010101" pitchFamily="49" charset="-122"/>
                    <a:ea typeface="迷你简菱心" panose="02010609000101010101" pitchFamily="49" charset="-122"/>
                  </a:rPr>
                  <a:t>标题文字添加</a:t>
                </a:r>
                <a:endParaRPr lang="zh-CN" altLang="en-US" b="1" dirty="0">
                  <a:solidFill>
                    <a:schemeClr val="bg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1081314" y="4324339"/>
            <a:ext cx="3048000" cy="1872343"/>
            <a:chOff x="1081314" y="4034971"/>
            <a:chExt cx="3048000" cy="1872343"/>
          </a:xfrm>
        </p:grpSpPr>
        <p:sp>
          <p:nvSpPr>
            <p:cNvPr id="14" name="矩形 13"/>
            <p:cNvSpPr/>
            <p:nvPr/>
          </p:nvSpPr>
          <p:spPr>
            <a:xfrm>
              <a:off x="1081314" y="4034971"/>
              <a:ext cx="3048000" cy="1872343"/>
            </a:xfrm>
            <a:prstGeom prst="rect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309529" y="4351908"/>
              <a:ext cx="2591569" cy="1183067"/>
              <a:chOff x="7483989" y="3361982"/>
              <a:chExt cx="2591569" cy="1183067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7483989" y="3732519"/>
                <a:ext cx="2591569" cy="81253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此处添加详细文本描述，建议与标题相关并符合整体语言风格，语言描述尽量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……</a:t>
                </a:r>
                <a:endParaRPr lang="en-US" altLang="zh-CN" sz="12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7483989" y="3361982"/>
                <a:ext cx="2050552" cy="42473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bg1"/>
                    </a:solidFill>
                    <a:latin typeface="迷你简菱心" panose="02010609000101010101" pitchFamily="49" charset="-122"/>
                    <a:ea typeface="迷你简菱心" panose="02010609000101010101" pitchFamily="49" charset="-122"/>
                  </a:rPr>
                  <a:t>标题文字添加</a:t>
                </a:r>
                <a:endParaRPr lang="zh-CN" altLang="en-US" b="1" dirty="0">
                  <a:solidFill>
                    <a:schemeClr val="bg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8091714" y="4324339"/>
            <a:ext cx="3048000" cy="1872343"/>
            <a:chOff x="8091714" y="4034971"/>
            <a:chExt cx="3048000" cy="1872343"/>
          </a:xfrm>
        </p:grpSpPr>
        <p:sp>
          <p:nvSpPr>
            <p:cNvPr id="19" name="矩形 18"/>
            <p:cNvSpPr/>
            <p:nvPr/>
          </p:nvSpPr>
          <p:spPr>
            <a:xfrm>
              <a:off x="8091714" y="4034971"/>
              <a:ext cx="3048000" cy="1872343"/>
            </a:xfrm>
            <a:prstGeom prst="rect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8319929" y="4351908"/>
              <a:ext cx="2591569" cy="1160049"/>
              <a:chOff x="7483989" y="3361982"/>
              <a:chExt cx="2591569" cy="1160049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7483989" y="3732519"/>
                <a:ext cx="2591569" cy="78951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此处添加详细文本描述，建议与标题相关并符合整体语言风格，语言描述尽量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冬青黑体简体中文 W3" panose="020B0300000000000000" pitchFamily="34" charset="-122"/>
                    <a:ea typeface="冬青黑体简体中文 W3" panose="020B0300000000000000" pitchFamily="34" charset="-122"/>
                  </a:rPr>
                  <a:t>……</a:t>
                </a:r>
                <a:endParaRPr lang="en-US" altLang="zh-CN" sz="1200" dirty="0">
                  <a:solidFill>
                    <a:schemeClr val="bg1"/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483989" y="3361982"/>
                <a:ext cx="2050552" cy="396968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bg1"/>
                    </a:solidFill>
                    <a:latin typeface="迷你简菱心" panose="02010609000101010101" pitchFamily="49" charset="-122"/>
                    <a:ea typeface="迷你简菱心" panose="02010609000101010101" pitchFamily="49" charset="-122"/>
                  </a:rPr>
                  <a:t>标题文字添加</a:t>
                </a:r>
                <a:endParaRPr lang="zh-CN" altLang="en-US" b="1" dirty="0">
                  <a:solidFill>
                    <a:schemeClr val="bg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151"/>
          <p:cNvSpPr/>
          <p:nvPr/>
        </p:nvSpPr>
        <p:spPr>
          <a:xfrm>
            <a:off x="464457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3" name="箭头: V 形 152"/>
          <p:cNvSpPr/>
          <p:nvPr/>
        </p:nvSpPr>
        <p:spPr>
          <a:xfrm>
            <a:off x="745335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717" y="3005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rgbClr val="45BBC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三、关键技术与步骤</a:t>
            </a:r>
            <a:endParaRPr lang="zh-CN" altLang="en-US" sz="2800" dirty="0">
              <a:solidFill>
                <a:srgbClr val="45BBC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5" name="Oval 2"/>
          <p:cNvSpPr>
            <a:spLocks noChangeArrowheads="1"/>
          </p:cNvSpPr>
          <p:nvPr/>
        </p:nvSpPr>
        <p:spPr bwMode="auto">
          <a:xfrm>
            <a:off x="5575300" y="2266585"/>
            <a:ext cx="1024466" cy="1022349"/>
          </a:xfrm>
          <a:prstGeom prst="ellipse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Oval 3"/>
          <p:cNvSpPr>
            <a:spLocks noChangeArrowheads="1"/>
          </p:cNvSpPr>
          <p:nvPr/>
        </p:nvSpPr>
        <p:spPr bwMode="auto">
          <a:xfrm>
            <a:off x="5712885" y="3705918"/>
            <a:ext cx="766234" cy="766234"/>
          </a:xfrm>
          <a:prstGeom prst="ellipse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6883401" y="3574685"/>
            <a:ext cx="1022350" cy="1022349"/>
          </a:xfrm>
          <a:prstGeom prst="ellipse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4269318" y="3574685"/>
            <a:ext cx="1022349" cy="1022349"/>
          </a:xfrm>
          <a:prstGeom prst="ellipse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5575300" y="4880667"/>
            <a:ext cx="1024466" cy="1024466"/>
          </a:xfrm>
          <a:prstGeom prst="ellipse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Freeform 7"/>
          <p:cNvSpPr/>
          <p:nvPr/>
        </p:nvSpPr>
        <p:spPr bwMode="auto">
          <a:xfrm>
            <a:off x="3765552" y="2380885"/>
            <a:ext cx="1638300" cy="444500"/>
          </a:xfrm>
          <a:custGeom>
            <a:avLst/>
            <a:gdLst>
              <a:gd name="T0" fmla="*/ 774 w 774"/>
              <a:gd name="T1" fmla="*/ 210 h 210"/>
              <a:gd name="T2" fmla="*/ 389 w 774"/>
              <a:gd name="T3" fmla="*/ 210 h 210"/>
              <a:gd name="T4" fmla="*/ 389 w 774"/>
              <a:gd name="T5" fmla="*/ 0 h 210"/>
              <a:gd name="T6" fmla="*/ 0 w 774"/>
              <a:gd name="T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4" h="210">
                <a:moveTo>
                  <a:pt x="774" y="210"/>
                </a:moveTo>
                <a:lnTo>
                  <a:pt x="389" y="210"/>
                </a:lnTo>
                <a:lnTo>
                  <a:pt x="38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Freeform 8"/>
          <p:cNvSpPr/>
          <p:nvPr/>
        </p:nvSpPr>
        <p:spPr bwMode="auto">
          <a:xfrm>
            <a:off x="7427385" y="2380886"/>
            <a:ext cx="757767" cy="1020233"/>
          </a:xfrm>
          <a:custGeom>
            <a:avLst/>
            <a:gdLst>
              <a:gd name="T0" fmla="*/ 0 w 358"/>
              <a:gd name="T1" fmla="*/ 482 h 482"/>
              <a:gd name="T2" fmla="*/ 0 w 358"/>
              <a:gd name="T3" fmla="*/ 0 h 482"/>
              <a:gd name="T4" fmla="*/ 358 w 358"/>
              <a:gd name="T5" fmla="*/ 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8" h="482">
                <a:moveTo>
                  <a:pt x="0" y="482"/>
                </a:moveTo>
                <a:lnTo>
                  <a:pt x="0" y="0"/>
                </a:lnTo>
                <a:lnTo>
                  <a:pt x="358" y="0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Freeform 9"/>
          <p:cNvSpPr/>
          <p:nvPr/>
        </p:nvSpPr>
        <p:spPr bwMode="auto">
          <a:xfrm>
            <a:off x="6771218" y="4975918"/>
            <a:ext cx="1352549" cy="444500"/>
          </a:xfrm>
          <a:custGeom>
            <a:avLst/>
            <a:gdLst>
              <a:gd name="T0" fmla="*/ 0 w 639"/>
              <a:gd name="T1" fmla="*/ 210 h 210"/>
              <a:gd name="T2" fmla="*/ 318 w 639"/>
              <a:gd name="T3" fmla="*/ 210 h 210"/>
              <a:gd name="T4" fmla="*/ 318 w 639"/>
              <a:gd name="T5" fmla="*/ 0 h 210"/>
              <a:gd name="T6" fmla="*/ 639 w 639"/>
              <a:gd name="T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9" h="210">
                <a:moveTo>
                  <a:pt x="0" y="210"/>
                </a:moveTo>
                <a:lnTo>
                  <a:pt x="318" y="210"/>
                </a:lnTo>
                <a:lnTo>
                  <a:pt x="318" y="0"/>
                </a:lnTo>
                <a:lnTo>
                  <a:pt x="639" y="0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Freeform 10"/>
          <p:cNvSpPr/>
          <p:nvPr/>
        </p:nvSpPr>
        <p:spPr bwMode="auto">
          <a:xfrm>
            <a:off x="3765551" y="4696517"/>
            <a:ext cx="1013882" cy="294216"/>
          </a:xfrm>
          <a:custGeom>
            <a:avLst/>
            <a:gdLst>
              <a:gd name="T0" fmla="*/ 479 w 479"/>
              <a:gd name="T1" fmla="*/ 0 h 139"/>
              <a:gd name="T2" fmla="*/ 479 w 479"/>
              <a:gd name="T3" fmla="*/ 139 h 139"/>
              <a:gd name="T4" fmla="*/ 0 w 479"/>
              <a:gd name="T5" fmla="*/ 139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9" h="139">
                <a:moveTo>
                  <a:pt x="479" y="0"/>
                </a:moveTo>
                <a:lnTo>
                  <a:pt x="479" y="139"/>
                </a:lnTo>
                <a:lnTo>
                  <a:pt x="0" y="139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Freeform 11"/>
          <p:cNvSpPr/>
          <p:nvPr/>
        </p:nvSpPr>
        <p:spPr bwMode="auto">
          <a:xfrm>
            <a:off x="6673851" y="4000135"/>
            <a:ext cx="91016" cy="182033"/>
          </a:xfrm>
          <a:custGeom>
            <a:avLst/>
            <a:gdLst>
              <a:gd name="T0" fmla="*/ 0 w 43"/>
              <a:gd name="T1" fmla="*/ 0 h 86"/>
              <a:gd name="T2" fmla="*/ 43 w 43"/>
              <a:gd name="T3" fmla="*/ 43 h 86"/>
              <a:gd name="T4" fmla="*/ 0 w 43"/>
              <a:gd name="T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86">
                <a:moveTo>
                  <a:pt x="0" y="0"/>
                </a:moveTo>
                <a:lnTo>
                  <a:pt x="43" y="43"/>
                </a:lnTo>
                <a:lnTo>
                  <a:pt x="0" y="86"/>
                </a:lnTo>
              </a:path>
            </a:pathLst>
          </a:custGeom>
          <a:noFill/>
          <a:ln w="12700" cap="flat" cmpd="sng">
            <a:solidFill>
              <a:schemeClr val="bg1">
                <a:lumMod val="6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Freeform 12"/>
          <p:cNvSpPr/>
          <p:nvPr/>
        </p:nvSpPr>
        <p:spPr bwMode="auto">
          <a:xfrm>
            <a:off x="5410201" y="4000135"/>
            <a:ext cx="91017" cy="182033"/>
          </a:xfrm>
          <a:custGeom>
            <a:avLst/>
            <a:gdLst>
              <a:gd name="T0" fmla="*/ 43 w 43"/>
              <a:gd name="T1" fmla="*/ 86 h 86"/>
              <a:gd name="T2" fmla="*/ 0 w 43"/>
              <a:gd name="T3" fmla="*/ 43 h 86"/>
              <a:gd name="T4" fmla="*/ 43 w 43"/>
              <a:gd name="T5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86">
                <a:moveTo>
                  <a:pt x="43" y="86"/>
                </a:moveTo>
                <a:lnTo>
                  <a:pt x="0" y="43"/>
                </a:lnTo>
                <a:lnTo>
                  <a:pt x="43" y="0"/>
                </a:lnTo>
              </a:path>
            </a:pathLst>
          </a:custGeom>
          <a:noFill/>
          <a:ln w="12700" cap="flat" cmpd="sng">
            <a:solidFill>
              <a:schemeClr val="bg1">
                <a:lumMod val="6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13"/>
          <p:cNvSpPr/>
          <p:nvPr/>
        </p:nvSpPr>
        <p:spPr bwMode="auto">
          <a:xfrm>
            <a:off x="5996518" y="4677468"/>
            <a:ext cx="182033" cy="91017"/>
          </a:xfrm>
          <a:custGeom>
            <a:avLst/>
            <a:gdLst>
              <a:gd name="T0" fmla="*/ 86 w 86"/>
              <a:gd name="T1" fmla="*/ 0 h 43"/>
              <a:gd name="T2" fmla="*/ 43 w 86"/>
              <a:gd name="T3" fmla="*/ 43 h 43"/>
              <a:gd name="T4" fmla="*/ 0 w 86"/>
              <a:gd name="T5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" h="43">
                <a:moveTo>
                  <a:pt x="86" y="0"/>
                </a:moveTo>
                <a:lnTo>
                  <a:pt x="43" y="43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bg1">
                <a:lumMod val="6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14"/>
          <p:cNvSpPr/>
          <p:nvPr/>
        </p:nvSpPr>
        <p:spPr bwMode="auto">
          <a:xfrm>
            <a:off x="5996518" y="3413818"/>
            <a:ext cx="182033" cy="91016"/>
          </a:xfrm>
          <a:custGeom>
            <a:avLst/>
            <a:gdLst>
              <a:gd name="T0" fmla="*/ 0 w 86"/>
              <a:gd name="T1" fmla="*/ 43 h 43"/>
              <a:gd name="T2" fmla="*/ 43 w 86"/>
              <a:gd name="T3" fmla="*/ 0 h 43"/>
              <a:gd name="T4" fmla="*/ 86 w 86"/>
              <a:gd name="T5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" h="43">
                <a:moveTo>
                  <a:pt x="0" y="43"/>
                </a:moveTo>
                <a:lnTo>
                  <a:pt x="43" y="0"/>
                </a:lnTo>
                <a:lnTo>
                  <a:pt x="86" y="43"/>
                </a:lnTo>
              </a:path>
            </a:pathLst>
          </a:custGeom>
          <a:noFill/>
          <a:ln w="12700" cap="flat" cmpd="sng">
            <a:solidFill>
              <a:schemeClr val="bg1">
                <a:lumMod val="6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8370515" y="2179803"/>
            <a:ext cx="2727778" cy="99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Arial" panose="020B0604020202020204" pitchFamily="34" charset="0"/>
              </a:rPr>
              <a:t>请替换文字内容</a:t>
            </a:r>
            <a:endParaRPr lang="en-US" altLang="zh-CN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点击添加相关标题文字，点击添加相关标题文字，点击添加相关标题文字，点击添加相关标题文字。</a:t>
            </a:r>
            <a:endParaRPr lang="en-GB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8370515" y="4768485"/>
            <a:ext cx="2727777" cy="99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Arial" panose="020B0604020202020204" pitchFamily="34" charset="0"/>
              </a:rPr>
              <a:t>请替换文字内容</a:t>
            </a:r>
            <a:endParaRPr lang="en-US" altLang="zh-CN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点击添加相关标题文字，点击添加相关标题文字，点击添加相关标题文字，点击添加相关标题文字。</a:t>
            </a:r>
            <a:endParaRPr lang="en-GB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894549" y="4695526"/>
            <a:ext cx="2669919" cy="99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Arial" panose="020B0604020202020204" pitchFamily="34" charset="0"/>
              </a:rPr>
              <a:t>请替换文字内容</a:t>
            </a:r>
            <a:endParaRPr lang="en-US" altLang="zh-CN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  <a:sym typeface="Arial" panose="020B0604020202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点击添加相关标题文字，点击添加相关标题文字，点击添加相关标题文字，点击添加相关标题文字。</a:t>
            </a:r>
            <a:endParaRPr lang="en-GB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905437" y="2102610"/>
            <a:ext cx="2659031" cy="99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sym typeface="Arial" panose="020B0604020202020204" pitchFamily="34" charset="0"/>
              </a:rPr>
              <a:t>请替换文字内容</a:t>
            </a:r>
            <a:endParaRPr lang="en-US" altLang="zh-CN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  <a:sym typeface="Arial" panose="020B0604020202020204" pitchFamily="34" charset="0"/>
            </a:endParaRPr>
          </a:p>
          <a:p>
            <a:pPr algn="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点击添加相关标题文字，点击添加相关标题文字，点击添加相关标题文字，点击添加相关标题文字。</a:t>
            </a:r>
            <a:endParaRPr lang="en-GB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Freeform 19"/>
          <p:cNvSpPr>
            <a:spLocks noEditPoints="1"/>
          </p:cNvSpPr>
          <p:nvPr/>
        </p:nvSpPr>
        <p:spPr bwMode="auto">
          <a:xfrm>
            <a:off x="5916084" y="2598900"/>
            <a:ext cx="372533" cy="381000"/>
          </a:xfrm>
          <a:custGeom>
            <a:avLst/>
            <a:gdLst>
              <a:gd name="T0" fmla="*/ 130 w 136"/>
              <a:gd name="T1" fmla="*/ 33 h 140"/>
              <a:gd name="T2" fmla="*/ 100 w 136"/>
              <a:gd name="T3" fmla="*/ 33 h 140"/>
              <a:gd name="T4" fmla="*/ 100 w 136"/>
              <a:gd name="T5" fmla="*/ 6 h 140"/>
              <a:gd name="T6" fmla="*/ 94 w 136"/>
              <a:gd name="T7" fmla="*/ 0 h 140"/>
              <a:gd name="T8" fmla="*/ 6 w 136"/>
              <a:gd name="T9" fmla="*/ 0 h 140"/>
              <a:gd name="T10" fmla="*/ 0 w 136"/>
              <a:gd name="T11" fmla="*/ 6 h 140"/>
              <a:gd name="T12" fmla="*/ 0 w 136"/>
              <a:gd name="T13" fmla="*/ 35 h 140"/>
              <a:gd name="T14" fmla="*/ 0 w 136"/>
              <a:gd name="T15" fmla="*/ 104 h 140"/>
              <a:gd name="T16" fmla="*/ 0 w 136"/>
              <a:gd name="T17" fmla="*/ 134 h 140"/>
              <a:gd name="T18" fmla="*/ 6 w 136"/>
              <a:gd name="T19" fmla="*/ 140 h 140"/>
              <a:gd name="T20" fmla="*/ 94 w 136"/>
              <a:gd name="T21" fmla="*/ 140 h 140"/>
              <a:gd name="T22" fmla="*/ 130 w 136"/>
              <a:gd name="T23" fmla="*/ 140 h 140"/>
              <a:gd name="T24" fmla="*/ 136 w 136"/>
              <a:gd name="T25" fmla="*/ 134 h 140"/>
              <a:gd name="T26" fmla="*/ 136 w 136"/>
              <a:gd name="T27" fmla="*/ 39 h 140"/>
              <a:gd name="T28" fmla="*/ 130 w 136"/>
              <a:gd name="T29" fmla="*/ 33 h 140"/>
              <a:gd name="T30" fmla="*/ 88 w 136"/>
              <a:gd name="T31" fmla="*/ 128 h 140"/>
              <a:gd name="T32" fmla="*/ 72 w 136"/>
              <a:gd name="T33" fmla="*/ 128 h 140"/>
              <a:gd name="T34" fmla="*/ 72 w 136"/>
              <a:gd name="T35" fmla="*/ 110 h 140"/>
              <a:gd name="T36" fmla="*/ 88 w 136"/>
              <a:gd name="T37" fmla="*/ 110 h 140"/>
              <a:gd name="T38" fmla="*/ 88 w 136"/>
              <a:gd name="T39" fmla="*/ 128 h 140"/>
              <a:gd name="T40" fmla="*/ 60 w 136"/>
              <a:gd name="T41" fmla="*/ 110 h 140"/>
              <a:gd name="T42" fmla="*/ 60 w 136"/>
              <a:gd name="T43" fmla="*/ 128 h 140"/>
              <a:gd name="T44" fmla="*/ 39 w 136"/>
              <a:gd name="T45" fmla="*/ 128 h 140"/>
              <a:gd name="T46" fmla="*/ 39 w 136"/>
              <a:gd name="T47" fmla="*/ 110 h 140"/>
              <a:gd name="T48" fmla="*/ 60 w 136"/>
              <a:gd name="T49" fmla="*/ 110 h 140"/>
              <a:gd name="T50" fmla="*/ 12 w 136"/>
              <a:gd name="T51" fmla="*/ 98 h 140"/>
              <a:gd name="T52" fmla="*/ 12 w 136"/>
              <a:gd name="T53" fmla="*/ 41 h 140"/>
              <a:gd name="T54" fmla="*/ 88 w 136"/>
              <a:gd name="T55" fmla="*/ 41 h 140"/>
              <a:gd name="T56" fmla="*/ 88 w 136"/>
              <a:gd name="T57" fmla="*/ 98 h 140"/>
              <a:gd name="T58" fmla="*/ 12 w 136"/>
              <a:gd name="T59" fmla="*/ 98 h 140"/>
              <a:gd name="T60" fmla="*/ 39 w 136"/>
              <a:gd name="T61" fmla="*/ 29 h 140"/>
              <a:gd name="T62" fmla="*/ 39 w 136"/>
              <a:gd name="T63" fmla="*/ 12 h 140"/>
              <a:gd name="T64" fmla="*/ 60 w 136"/>
              <a:gd name="T65" fmla="*/ 12 h 140"/>
              <a:gd name="T66" fmla="*/ 60 w 136"/>
              <a:gd name="T67" fmla="*/ 29 h 140"/>
              <a:gd name="T68" fmla="*/ 39 w 136"/>
              <a:gd name="T69" fmla="*/ 29 h 140"/>
              <a:gd name="T70" fmla="*/ 88 w 136"/>
              <a:gd name="T71" fmla="*/ 29 h 140"/>
              <a:gd name="T72" fmla="*/ 72 w 136"/>
              <a:gd name="T73" fmla="*/ 29 h 140"/>
              <a:gd name="T74" fmla="*/ 72 w 136"/>
              <a:gd name="T75" fmla="*/ 12 h 140"/>
              <a:gd name="T76" fmla="*/ 88 w 136"/>
              <a:gd name="T77" fmla="*/ 12 h 140"/>
              <a:gd name="T78" fmla="*/ 88 w 136"/>
              <a:gd name="T79" fmla="*/ 29 h 140"/>
              <a:gd name="T80" fmla="*/ 12 w 136"/>
              <a:gd name="T81" fmla="*/ 12 h 140"/>
              <a:gd name="T82" fmla="*/ 27 w 136"/>
              <a:gd name="T83" fmla="*/ 12 h 140"/>
              <a:gd name="T84" fmla="*/ 27 w 136"/>
              <a:gd name="T85" fmla="*/ 29 h 140"/>
              <a:gd name="T86" fmla="*/ 12 w 136"/>
              <a:gd name="T87" fmla="*/ 29 h 140"/>
              <a:gd name="T88" fmla="*/ 12 w 136"/>
              <a:gd name="T89" fmla="*/ 12 h 140"/>
              <a:gd name="T90" fmla="*/ 12 w 136"/>
              <a:gd name="T91" fmla="*/ 110 h 140"/>
              <a:gd name="T92" fmla="*/ 27 w 136"/>
              <a:gd name="T93" fmla="*/ 110 h 140"/>
              <a:gd name="T94" fmla="*/ 27 w 136"/>
              <a:gd name="T95" fmla="*/ 128 h 140"/>
              <a:gd name="T96" fmla="*/ 12 w 136"/>
              <a:gd name="T97" fmla="*/ 128 h 140"/>
              <a:gd name="T98" fmla="*/ 12 w 136"/>
              <a:gd name="T99" fmla="*/ 110 h 140"/>
              <a:gd name="T100" fmla="*/ 124 w 136"/>
              <a:gd name="T101" fmla="*/ 128 h 140"/>
              <a:gd name="T102" fmla="*/ 100 w 136"/>
              <a:gd name="T103" fmla="*/ 128 h 140"/>
              <a:gd name="T104" fmla="*/ 100 w 136"/>
              <a:gd name="T105" fmla="*/ 104 h 140"/>
              <a:gd name="T106" fmla="*/ 100 w 136"/>
              <a:gd name="T107" fmla="*/ 45 h 140"/>
              <a:gd name="T108" fmla="*/ 124 w 136"/>
              <a:gd name="T109" fmla="*/ 45 h 140"/>
              <a:gd name="T110" fmla="*/ 124 w 136"/>
              <a:gd name="T111" fmla="*/ 12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6" h="140">
                <a:moveTo>
                  <a:pt x="130" y="33"/>
                </a:moveTo>
                <a:cubicBezTo>
                  <a:pt x="100" y="33"/>
                  <a:pt x="100" y="33"/>
                  <a:pt x="100" y="33"/>
                </a:cubicBezTo>
                <a:cubicBezTo>
                  <a:pt x="100" y="6"/>
                  <a:pt x="100" y="6"/>
                  <a:pt x="100" y="6"/>
                </a:cubicBezTo>
                <a:cubicBezTo>
                  <a:pt x="100" y="2"/>
                  <a:pt x="97" y="0"/>
                  <a:pt x="94" y="0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2"/>
                  <a:pt x="0" y="6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37"/>
                  <a:pt x="2" y="140"/>
                  <a:pt x="6" y="140"/>
                </a:cubicBezTo>
                <a:cubicBezTo>
                  <a:pt x="94" y="140"/>
                  <a:pt x="94" y="140"/>
                  <a:pt x="94" y="140"/>
                </a:cubicBezTo>
                <a:cubicBezTo>
                  <a:pt x="130" y="140"/>
                  <a:pt x="130" y="140"/>
                  <a:pt x="130" y="140"/>
                </a:cubicBezTo>
                <a:cubicBezTo>
                  <a:pt x="134" y="140"/>
                  <a:pt x="136" y="137"/>
                  <a:pt x="136" y="134"/>
                </a:cubicBezTo>
                <a:cubicBezTo>
                  <a:pt x="136" y="39"/>
                  <a:pt x="136" y="39"/>
                  <a:pt x="136" y="39"/>
                </a:cubicBezTo>
                <a:cubicBezTo>
                  <a:pt x="136" y="36"/>
                  <a:pt x="134" y="33"/>
                  <a:pt x="130" y="33"/>
                </a:cubicBezTo>
                <a:close/>
                <a:moveTo>
                  <a:pt x="88" y="128"/>
                </a:moveTo>
                <a:cubicBezTo>
                  <a:pt x="72" y="128"/>
                  <a:pt x="72" y="128"/>
                  <a:pt x="72" y="128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88" y="110"/>
                  <a:pt x="88" y="110"/>
                  <a:pt x="88" y="110"/>
                </a:cubicBezTo>
                <a:lnTo>
                  <a:pt x="88" y="128"/>
                </a:lnTo>
                <a:close/>
                <a:moveTo>
                  <a:pt x="60" y="110"/>
                </a:moveTo>
                <a:cubicBezTo>
                  <a:pt x="60" y="128"/>
                  <a:pt x="60" y="128"/>
                  <a:pt x="60" y="128"/>
                </a:cubicBezTo>
                <a:cubicBezTo>
                  <a:pt x="39" y="128"/>
                  <a:pt x="39" y="128"/>
                  <a:pt x="39" y="128"/>
                </a:cubicBezTo>
                <a:cubicBezTo>
                  <a:pt x="39" y="110"/>
                  <a:pt x="39" y="110"/>
                  <a:pt x="39" y="110"/>
                </a:cubicBezTo>
                <a:lnTo>
                  <a:pt x="60" y="110"/>
                </a:lnTo>
                <a:close/>
                <a:moveTo>
                  <a:pt x="12" y="98"/>
                </a:moveTo>
                <a:cubicBezTo>
                  <a:pt x="12" y="41"/>
                  <a:pt x="12" y="41"/>
                  <a:pt x="12" y="41"/>
                </a:cubicBezTo>
                <a:cubicBezTo>
                  <a:pt x="88" y="41"/>
                  <a:pt x="88" y="41"/>
                  <a:pt x="88" y="41"/>
                </a:cubicBezTo>
                <a:cubicBezTo>
                  <a:pt x="88" y="98"/>
                  <a:pt x="88" y="98"/>
                  <a:pt x="88" y="98"/>
                </a:cubicBezTo>
                <a:lnTo>
                  <a:pt x="12" y="98"/>
                </a:lnTo>
                <a:close/>
                <a:moveTo>
                  <a:pt x="39" y="29"/>
                </a:moveTo>
                <a:cubicBezTo>
                  <a:pt x="39" y="12"/>
                  <a:pt x="39" y="12"/>
                  <a:pt x="39" y="12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29"/>
                  <a:pt x="60" y="29"/>
                  <a:pt x="60" y="29"/>
                </a:cubicBezTo>
                <a:lnTo>
                  <a:pt x="39" y="29"/>
                </a:lnTo>
                <a:close/>
                <a:moveTo>
                  <a:pt x="88" y="29"/>
                </a:moveTo>
                <a:cubicBezTo>
                  <a:pt x="72" y="29"/>
                  <a:pt x="72" y="29"/>
                  <a:pt x="72" y="29"/>
                </a:cubicBezTo>
                <a:cubicBezTo>
                  <a:pt x="72" y="12"/>
                  <a:pt x="72" y="12"/>
                  <a:pt x="72" y="12"/>
                </a:cubicBezTo>
                <a:cubicBezTo>
                  <a:pt x="88" y="12"/>
                  <a:pt x="88" y="12"/>
                  <a:pt x="88" y="12"/>
                </a:cubicBezTo>
                <a:lnTo>
                  <a:pt x="88" y="29"/>
                </a:lnTo>
                <a:close/>
                <a:moveTo>
                  <a:pt x="12" y="12"/>
                </a:moveTo>
                <a:cubicBezTo>
                  <a:pt x="27" y="12"/>
                  <a:pt x="27" y="12"/>
                  <a:pt x="27" y="12"/>
                </a:cubicBezTo>
                <a:cubicBezTo>
                  <a:pt x="27" y="29"/>
                  <a:pt x="27" y="29"/>
                  <a:pt x="27" y="29"/>
                </a:cubicBezTo>
                <a:cubicBezTo>
                  <a:pt x="12" y="29"/>
                  <a:pt x="12" y="29"/>
                  <a:pt x="12" y="29"/>
                </a:cubicBezTo>
                <a:lnTo>
                  <a:pt x="12" y="12"/>
                </a:lnTo>
                <a:close/>
                <a:moveTo>
                  <a:pt x="12" y="110"/>
                </a:moveTo>
                <a:cubicBezTo>
                  <a:pt x="27" y="110"/>
                  <a:pt x="27" y="110"/>
                  <a:pt x="27" y="110"/>
                </a:cubicBezTo>
                <a:cubicBezTo>
                  <a:pt x="27" y="128"/>
                  <a:pt x="27" y="128"/>
                  <a:pt x="27" y="128"/>
                </a:cubicBezTo>
                <a:cubicBezTo>
                  <a:pt x="12" y="128"/>
                  <a:pt x="12" y="128"/>
                  <a:pt x="12" y="128"/>
                </a:cubicBezTo>
                <a:lnTo>
                  <a:pt x="12" y="110"/>
                </a:lnTo>
                <a:close/>
                <a:moveTo>
                  <a:pt x="124" y="128"/>
                </a:moveTo>
                <a:cubicBezTo>
                  <a:pt x="100" y="128"/>
                  <a:pt x="100" y="128"/>
                  <a:pt x="100" y="128"/>
                </a:cubicBezTo>
                <a:cubicBezTo>
                  <a:pt x="100" y="104"/>
                  <a:pt x="100" y="104"/>
                  <a:pt x="100" y="104"/>
                </a:cubicBezTo>
                <a:cubicBezTo>
                  <a:pt x="100" y="45"/>
                  <a:pt x="100" y="45"/>
                  <a:pt x="100" y="45"/>
                </a:cubicBezTo>
                <a:cubicBezTo>
                  <a:pt x="124" y="45"/>
                  <a:pt x="124" y="45"/>
                  <a:pt x="124" y="45"/>
                </a:cubicBezTo>
                <a:lnTo>
                  <a:pt x="124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3" name="Group 20"/>
          <p:cNvGrpSpPr/>
          <p:nvPr/>
        </p:nvGrpSpPr>
        <p:grpSpPr bwMode="auto">
          <a:xfrm>
            <a:off x="4565651" y="3860435"/>
            <a:ext cx="469900" cy="478366"/>
            <a:chOff x="0" y="0"/>
            <a:chExt cx="276" cy="281"/>
          </a:xfrm>
        </p:grpSpPr>
        <p:sp>
          <p:nvSpPr>
            <p:cNvPr id="24" name="Freeform 21"/>
            <p:cNvSpPr/>
            <p:nvPr/>
          </p:nvSpPr>
          <p:spPr bwMode="auto">
            <a:xfrm>
              <a:off x="0" y="0"/>
              <a:ext cx="276" cy="203"/>
            </a:xfrm>
            <a:custGeom>
              <a:avLst/>
              <a:gdLst>
                <a:gd name="T0" fmla="*/ 106 w 138"/>
                <a:gd name="T1" fmla="*/ 37 h 101"/>
                <a:gd name="T2" fmla="*/ 100 w 138"/>
                <a:gd name="T3" fmla="*/ 38 h 101"/>
                <a:gd name="T4" fmla="*/ 100 w 138"/>
                <a:gd name="T5" fmla="*/ 35 h 101"/>
                <a:gd name="T6" fmla="*/ 66 w 138"/>
                <a:gd name="T7" fmla="*/ 0 h 101"/>
                <a:gd name="T8" fmla="*/ 32 w 138"/>
                <a:gd name="T9" fmla="*/ 29 h 101"/>
                <a:gd name="T10" fmla="*/ 22 w 138"/>
                <a:gd name="T11" fmla="*/ 30 h 101"/>
                <a:gd name="T12" fmla="*/ 22 w 138"/>
                <a:gd name="T13" fmla="*/ 30 h 101"/>
                <a:gd name="T14" fmla="*/ 8 w 138"/>
                <a:gd name="T15" fmla="*/ 51 h 101"/>
                <a:gd name="T16" fmla="*/ 10 w 138"/>
                <a:gd name="T17" fmla="*/ 60 h 101"/>
                <a:gd name="T18" fmla="*/ 0 w 138"/>
                <a:gd name="T19" fmla="*/ 79 h 101"/>
                <a:gd name="T20" fmla="*/ 22 w 138"/>
                <a:gd name="T21" fmla="*/ 101 h 101"/>
                <a:gd name="T22" fmla="*/ 45 w 138"/>
                <a:gd name="T23" fmla="*/ 101 h 101"/>
                <a:gd name="T24" fmla="*/ 51 w 138"/>
                <a:gd name="T25" fmla="*/ 95 h 101"/>
                <a:gd name="T26" fmla="*/ 45 w 138"/>
                <a:gd name="T27" fmla="*/ 89 h 101"/>
                <a:gd name="T28" fmla="*/ 22 w 138"/>
                <a:gd name="T29" fmla="*/ 89 h 101"/>
                <a:gd name="T30" fmla="*/ 12 w 138"/>
                <a:gd name="T31" fmla="*/ 79 h 101"/>
                <a:gd name="T32" fmla="*/ 20 w 138"/>
                <a:gd name="T33" fmla="*/ 69 h 101"/>
                <a:gd name="T34" fmla="*/ 25 w 138"/>
                <a:gd name="T35" fmla="*/ 65 h 101"/>
                <a:gd name="T36" fmla="*/ 23 w 138"/>
                <a:gd name="T37" fmla="*/ 58 h 101"/>
                <a:gd name="T38" fmla="*/ 20 w 138"/>
                <a:gd name="T39" fmla="*/ 51 h 101"/>
                <a:gd name="T40" fmla="*/ 26 w 138"/>
                <a:gd name="T41" fmla="*/ 41 h 101"/>
                <a:gd name="T42" fmla="*/ 26 w 138"/>
                <a:gd name="T43" fmla="*/ 41 h 101"/>
                <a:gd name="T44" fmla="*/ 35 w 138"/>
                <a:gd name="T45" fmla="*/ 42 h 101"/>
                <a:gd name="T46" fmla="*/ 41 w 138"/>
                <a:gd name="T47" fmla="*/ 42 h 101"/>
                <a:gd name="T48" fmla="*/ 43 w 138"/>
                <a:gd name="T49" fmla="*/ 36 h 101"/>
                <a:gd name="T50" fmla="*/ 43 w 138"/>
                <a:gd name="T51" fmla="*/ 35 h 101"/>
                <a:gd name="T52" fmla="*/ 43 w 138"/>
                <a:gd name="T53" fmla="*/ 35 h 101"/>
                <a:gd name="T54" fmla="*/ 66 w 138"/>
                <a:gd name="T55" fmla="*/ 12 h 101"/>
                <a:gd name="T56" fmla="*/ 88 w 138"/>
                <a:gd name="T57" fmla="*/ 35 h 101"/>
                <a:gd name="T58" fmla="*/ 84 w 138"/>
                <a:gd name="T59" fmla="*/ 46 h 101"/>
                <a:gd name="T60" fmla="*/ 86 w 138"/>
                <a:gd name="T61" fmla="*/ 54 h 101"/>
                <a:gd name="T62" fmla="*/ 93 w 138"/>
                <a:gd name="T63" fmla="*/ 54 h 101"/>
                <a:gd name="T64" fmla="*/ 106 w 138"/>
                <a:gd name="T65" fmla="*/ 49 h 101"/>
                <a:gd name="T66" fmla="*/ 126 w 138"/>
                <a:gd name="T67" fmla="*/ 69 h 101"/>
                <a:gd name="T68" fmla="*/ 106 w 138"/>
                <a:gd name="T69" fmla="*/ 89 h 101"/>
                <a:gd name="T70" fmla="*/ 93 w 138"/>
                <a:gd name="T71" fmla="*/ 89 h 101"/>
                <a:gd name="T72" fmla="*/ 87 w 138"/>
                <a:gd name="T73" fmla="*/ 95 h 101"/>
                <a:gd name="T74" fmla="*/ 93 w 138"/>
                <a:gd name="T75" fmla="*/ 101 h 101"/>
                <a:gd name="T76" fmla="*/ 106 w 138"/>
                <a:gd name="T77" fmla="*/ 101 h 101"/>
                <a:gd name="T78" fmla="*/ 138 w 138"/>
                <a:gd name="T79" fmla="*/ 69 h 101"/>
                <a:gd name="T80" fmla="*/ 106 w 138"/>
                <a:gd name="T81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8" h="101">
                  <a:moveTo>
                    <a:pt x="106" y="37"/>
                  </a:moveTo>
                  <a:cubicBezTo>
                    <a:pt x="104" y="37"/>
                    <a:pt x="102" y="37"/>
                    <a:pt x="100" y="38"/>
                  </a:cubicBezTo>
                  <a:cubicBezTo>
                    <a:pt x="100" y="37"/>
                    <a:pt x="100" y="36"/>
                    <a:pt x="100" y="35"/>
                  </a:cubicBezTo>
                  <a:cubicBezTo>
                    <a:pt x="100" y="16"/>
                    <a:pt x="84" y="0"/>
                    <a:pt x="66" y="0"/>
                  </a:cubicBezTo>
                  <a:cubicBezTo>
                    <a:pt x="49" y="0"/>
                    <a:pt x="35" y="13"/>
                    <a:pt x="32" y="29"/>
                  </a:cubicBezTo>
                  <a:cubicBezTo>
                    <a:pt x="28" y="28"/>
                    <a:pt x="25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3" y="33"/>
                    <a:pt x="8" y="42"/>
                    <a:pt x="8" y="51"/>
                  </a:cubicBezTo>
                  <a:cubicBezTo>
                    <a:pt x="8" y="54"/>
                    <a:pt x="8" y="57"/>
                    <a:pt x="10" y="60"/>
                  </a:cubicBezTo>
                  <a:cubicBezTo>
                    <a:pt x="4" y="64"/>
                    <a:pt x="0" y="71"/>
                    <a:pt x="0" y="79"/>
                  </a:cubicBezTo>
                  <a:cubicBezTo>
                    <a:pt x="0" y="91"/>
                    <a:pt x="10" y="101"/>
                    <a:pt x="22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8" y="101"/>
                    <a:pt x="51" y="98"/>
                    <a:pt x="51" y="95"/>
                  </a:cubicBezTo>
                  <a:cubicBezTo>
                    <a:pt x="51" y="92"/>
                    <a:pt x="48" y="89"/>
                    <a:pt x="45" y="8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16" y="89"/>
                    <a:pt x="12" y="84"/>
                    <a:pt x="12" y="79"/>
                  </a:cubicBezTo>
                  <a:cubicBezTo>
                    <a:pt x="12" y="74"/>
                    <a:pt x="16" y="70"/>
                    <a:pt x="20" y="69"/>
                  </a:cubicBezTo>
                  <a:cubicBezTo>
                    <a:pt x="23" y="69"/>
                    <a:pt x="25" y="67"/>
                    <a:pt x="25" y="65"/>
                  </a:cubicBezTo>
                  <a:cubicBezTo>
                    <a:pt x="26" y="62"/>
                    <a:pt x="25" y="60"/>
                    <a:pt x="23" y="58"/>
                  </a:cubicBezTo>
                  <a:cubicBezTo>
                    <a:pt x="21" y="57"/>
                    <a:pt x="20" y="54"/>
                    <a:pt x="20" y="51"/>
                  </a:cubicBezTo>
                  <a:cubicBezTo>
                    <a:pt x="20" y="47"/>
                    <a:pt x="22" y="43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9" y="40"/>
                    <a:pt x="32" y="40"/>
                    <a:pt x="35" y="42"/>
                  </a:cubicBezTo>
                  <a:cubicBezTo>
                    <a:pt x="36" y="43"/>
                    <a:pt x="39" y="43"/>
                    <a:pt x="41" y="42"/>
                  </a:cubicBezTo>
                  <a:cubicBezTo>
                    <a:pt x="43" y="41"/>
                    <a:pt x="44" y="39"/>
                    <a:pt x="43" y="36"/>
                  </a:cubicBezTo>
                  <a:cubicBezTo>
                    <a:pt x="43" y="36"/>
                    <a:pt x="43" y="36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22"/>
                    <a:pt x="53" y="12"/>
                    <a:pt x="66" y="12"/>
                  </a:cubicBezTo>
                  <a:cubicBezTo>
                    <a:pt x="78" y="12"/>
                    <a:pt x="88" y="22"/>
                    <a:pt x="88" y="35"/>
                  </a:cubicBezTo>
                  <a:cubicBezTo>
                    <a:pt x="88" y="39"/>
                    <a:pt x="87" y="43"/>
                    <a:pt x="84" y="46"/>
                  </a:cubicBezTo>
                  <a:cubicBezTo>
                    <a:pt x="83" y="49"/>
                    <a:pt x="83" y="52"/>
                    <a:pt x="86" y="54"/>
                  </a:cubicBezTo>
                  <a:cubicBezTo>
                    <a:pt x="88" y="56"/>
                    <a:pt x="91" y="56"/>
                    <a:pt x="93" y="54"/>
                  </a:cubicBezTo>
                  <a:cubicBezTo>
                    <a:pt x="96" y="52"/>
                    <a:pt x="100" y="49"/>
                    <a:pt x="106" y="49"/>
                  </a:cubicBezTo>
                  <a:cubicBezTo>
                    <a:pt x="117" y="49"/>
                    <a:pt x="126" y="58"/>
                    <a:pt x="126" y="69"/>
                  </a:cubicBezTo>
                  <a:cubicBezTo>
                    <a:pt x="126" y="80"/>
                    <a:pt x="117" y="89"/>
                    <a:pt x="106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90" y="89"/>
                    <a:pt x="87" y="92"/>
                    <a:pt x="87" y="95"/>
                  </a:cubicBezTo>
                  <a:cubicBezTo>
                    <a:pt x="87" y="98"/>
                    <a:pt x="90" y="101"/>
                    <a:pt x="93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24" y="101"/>
                    <a:pt x="138" y="87"/>
                    <a:pt x="138" y="69"/>
                  </a:cubicBezTo>
                  <a:cubicBezTo>
                    <a:pt x="138" y="51"/>
                    <a:pt x="124" y="37"/>
                    <a:pt x="106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 sz="170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84" y="115"/>
              <a:ext cx="108" cy="166"/>
            </a:xfrm>
            <a:custGeom>
              <a:avLst/>
              <a:gdLst>
                <a:gd name="T0" fmla="*/ 43 w 54"/>
                <a:gd name="T1" fmla="*/ 53 h 83"/>
                <a:gd name="T2" fmla="*/ 33 w 54"/>
                <a:gd name="T3" fmla="*/ 63 h 83"/>
                <a:gd name="T4" fmla="*/ 33 w 54"/>
                <a:gd name="T5" fmla="*/ 6 h 83"/>
                <a:gd name="T6" fmla="*/ 27 w 54"/>
                <a:gd name="T7" fmla="*/ 0 h 83"/>
                <a:gd name="T8" fmla="*/ 21 w 54"/>
                <a:gd name="T9" fmla="*/ 6 h 83"/>
                <a:gd name="T10" fmla="*/ 21 w 54"/>
                <a:gd name="T11" fmla="*/ 63 h 83"/>
                <a:gd name="T12" fmla="*/ 11 w 54"/>
                <a:gd name="T13" fmla="*/ 53 h 83"/>
                <a:gd name="T14" fmla="*/ 2 w 54"/>
                <a:gd name="T15" fmla="*/ 53 h 83"/>
                <a:gd name="T16" fmla="*/ 2 w 54"/>
                <a:gd name="T17" fmla="*/ 61 h 83"/>
                <a:gd name="T18" fmla="*/ 23 w 54"/>
                <a:gd name="T19" fmla="*/ 82 h 83"/>
                <a:gd name="T20" fmla="*/ 27 w 54"/>
                <a:gd name="T21" fmla="*/ 83 h 83"/>
                <a:gd name="T22" fmla="*/ 31 w 54"/>
                <a:gd name="T23" fmla="*/ 82 h 83"/>
                <a:gd name="T24" fmla="*/ 52 w 54"/>
                <a:gd name="T25" fmla="*/ 61 h 83"/>
                <a:gd name="T26" fmla="*/ 52 w 54"/>
                <a:gd name="T27" fmla="*/ 53 h 83"/>
                <a:gd name="T28" fmla="*/ 43 w 54"/>
                <a:gd name="T29" fmla="*/ 5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3">
                  <a:moveTo>
                    <a:pt x="43" y="53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2"/>
                    <a:pt x="30" y="0"/>
                    <a:pt x="27" y="0"/>
                  </a:cubicBezTo>
                  <a:cubicBezTo>
                    <a:pt x="24" y="0"/>
                    <a:pt x="21" y="2"/>
                    <a:pt x="21" y="6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8" y="50"/>
                    <a:pt x="5" y="50"/>
                    <a:pt x="2" y="53"/>
                  </a:cubicBezTo>
                  <a:cubicBezTo>
                    <a:pt x="0" y="55"/>
                    <a:pt x="0" y="59"/>
                    <a:pt x="2" y="61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3"/>
                    <a:pt x="25" y="83"/>
                    <a:pt x="27" y="83"/>
                  </a:cubicBezTo>
                  <a:cubicBezTo>
                    <a:pt x="28" y="83"/>
                    <a:pt x="30" y="83"/>
                    <a:pt x="31" y="8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4" y="59"/>
                    <a:pt x="54" y="55"/>
                    <a:pt x="52" y="53"/>
                  </a:cubicBezTo>
                  <a:cubicBezTo>
                    <a:pt x="49" y="50"/>
                    <a:pt x="45" y="50"/>
                    <a:pt x="43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 sz="170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6" name="Freeform 23"/>
          <p:cNvSpPr>
            <a:spLocks noEditPoints="1"/>
          </p:cNvSpPr>
          <p:nvPr/>
        </p:nvSpPr>
        <p:spPr bwMode="auto">
          <a:xfrm>
            <a:off x="5888567" y="5191818"/>
            <a:ext cx="414867" cy="440267"/>
          </a:xfrm>
          <a:custGeom>
            <a:avLst/>
            <a:gdLst>
              <a:gd name="T0" fmla="*/ 111 w 132"/>
              <a:gd name="T1" fmla="*/ 56 h 140"/>
              <a:gd name="T2" fmla="*/ 103 w 132"/>
              <a:gd name="T3" fmla="*/ 56 h 140"/>
              <a:gd name="T4" fmla="*/ 103 w 132"/>
              <a:gd name="T5" fmla="*/ 37 h 140"/>
              <a:gd name="T6" fmla="*/ 66 w 132"/>
              <a:gd name="T7" fmla="*/ 0 h 140"/>
              <a:gd name="T8" fmla="*/ 29 w 132"/>
              <a:gd name="T9" fmla="*/ 37 h 140"/>
              <a:gd name="T10" fmla="*/ 29 w 132"/>
              <a:gd name="T11" fmla="*/ 55 h 140"/>
              <a:gd name="T12" fmla="*/ 21 w 132"/>
              <a:gd name="T13" fmla="*/ 55 h 140"/>
              <a:gd name="T14" fmla="*/ 0 w 132"/>
              <a:gd name="T15" fmla="*/ 76 h 140"/>
              <a:gd name="T16" fmla="*/ 21 w 132"/>
              <a:gd name="T17" fmla="*/ 97 h 140"/>
              <a:gd name="T18" fmla="*/ 41 w 132"/>
              <a:gd name="T19" fmla="*/ 97 h 140"/>
              <a:gd name="T20" fmla="*/ 41 w 132"/>
              <a:gd name="T21" fmla="*/ 57 h 140"/>
              <a:gd name="T22" fmla="*/ 41 w 132"/>
              <a:gd name="T23" fmla="*/ 55 h 140"/>
              <a:gd name="T24" fmla="*/ 41 w 132"/>
              <a:gd name="T25" fmla="*/ 37 h 140"/>
              <a:gd name="T26" fmla="*/ 66 w 132"/>
              <a:gd name="T27" fmla="*/ 12 h 140"/>
              <a:gd name="T28" fmla="*/ 91 w 132"/>
              <a:gd name="T29" fmla="*/ 37 h 140"/>
              <a:gd name="T30" fmla="*/ 91 w 132"/>
              <a:gd name="T31" fmla="*/ 56 h 140"/>
              <a:gd name="T32" fmla="*/ 91 w 132"/>
              <a:gd name="T33" fmla="*/ 59 h 140"/>
              <a:gd name="T34" fmla="*/ 91 w 132"/>
              <a:gd name="T35" fmla="*/ 92 h 140"/>
              <a:gd name="T36" fmla="*/ 91 w 132"/>
              <a:gd name="T37" fmla="*/ 98 h 140"/>
              <a:gd name="T38" fmla="*/ 91 w 132"/>
              <a:gd name="T39" fmla="*/ 109 h 140"/>
              <a:gd name="T40" fmla="*/ 81 w 132"/>
              <a:gd name="T41" fmla="*/ 119 h 140"/>
              <a:gd name="T42" fmla="*/ 79 w 132"/>
              <a:gd name="T43" fmla="*/ 119 h 140"/>
              <a:gd name="T44" fmla="*/ 66 w 132"/>
              <a:gd name="T45" fmla="*/ 110 h 140"/>
              <a:gd name="T46" fmla="*/ 51 w 132"/>
              <a:gd name="T47" fmla="*/ 125 h 140"/>
              <a:gd name="T48" fmla="*/ 66 w 132"/>
              <a:gd name="T49" fmla="*/ 140 h 140"/>
              <a:gd name="T50" fmla="*/ 79 w 132"/>
              <a:gd name="T51" fmla="*/ 131 h 140"/>
              <a:gd name="T52" fmla="*/ 81 w 132"/>
              <a:gd name="T53" fmla="*/ 131 h 140"/>
              <a:gd name="T54" fmla="*/ 103 w 132"/>
              <a:gd name="T55" fmla="*/ 109 h 140"/>
              <a:gd name="T56" fmla="*/ 103 w 132"/>
              <a:gd name="T57" fmla="*/ 98 h 140"/>
              <a:gd name="T58" fmla="*/ 111 w 132"/>
              <a:gd name="T59" fmla="*/ 98 h 140"/>
              <a:gd name="T60" fmla="*/ 132 w 132"/>
              <a:gd name="T61" fmla="*/ 77 h 140"/>
              <a:gd name="T62" fmla="*/ 111 w 132"/>
              <a:gd name="T63" fmla="*/ 56 h 140"/>
              <a:gd name="T64" fmla="*/ 29 w 132"/>
              <a:gd name="T65" fmla="*/ 85 h 140"/>
              <a:gd name="T66" fmla="*/ 21 w 132"/>
              <a:gd name="T67" fmla="*/ 85 h 140"/>
              <a:gd name="T68" fmla="*/ 12 w 132"/>
              <a:gd name="T69" fmla="*/ 76 h 140"/>
              <a:gd name="T70" fmla="*/ 21 w 132"/>
              <a:gd name="T71" fmla="*/ 67 h 140"/>
              <a:gd name="T72" fmla="*/ 29 w 132"/>
              <a:gd name="T73" fmla="*/ 67 h 140"/>
              <a:gd name="T74" fmla="*/ 29 w 132"/>
              <a:gd name="T75" fmla="*/ 85 h 140"/>
              <a:gd name="T76" fmla="*/ 111 w 132"/>
              <a:gd name="T77" fmla="*/ 86 h 140"/>
              <a:gd name="T78" fmla="*/ 103 w 132"/>
              <a:gd name="T79" fmla="*/ 86 h 140"/>
              <a:gd name="T80" fmla="*/ 103 w 132"/>
              <a:gd name="T81" fmla="*/ 68 h 140"/>
              <a:gd name="T82" fmla="*/ 111 w 132"/>
              <a:gd name="T83" fmla="*/ 68 h 140"/>
              <a:gd name="T84" fmla="*/ 120 w 132"/>
              <a:gd name="T85" fmla="*/ 77 h 140"/>
              <a:gd name="T86" fmla="*/ 111 w 132"/>
              <a:gd name="T87" fmla="*/ 8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2" h="140">
                <a:moveTo>
                  <a:pt x="111" y="56"/>
                </a:moveTo>
                <a:cubicBezTo>
                  <a:pt x="103" y="56"/>
                  <a:pt x="103" y="56"/>
                  <a:pt x="103" y="56"/>
                </a:cubicBezTo>
                <a:cubicBezTo>
                  <a:pt x="103" y="37"/>
                  <a:pt x="103" y="37"/>
                  <a:pt x="103" y="37"/>
                </a:cubicBezTo>
                <a:cubicBezTo>
                  <a:pt x="103" y="16"/>
                  <a:pt x="86" y="0"/>
                  <a:pt x="66" y="0"/>
                </a:cubicBezTo>
                <a:cubicBezTo>
                  <a:pt x="46" y="0"/>
                  <a:pt x="29" y="16"/>
                  <a:pt x="29" y="37"/>
                </a:cubicBezTo>
                <a:cubicBezTo>
                  <a:pt x="29" y="55"/>
                  <a:pt x="29" y="55"/>
                  <a:pt x="29" y="55"/>
                </a:cubicBezTo>
                <a:cubicBezTo>
                  <a:pt x="21" y="55"/>
                  <a:pt x="21" y="55"/>
                  <a:pt x="21" y="55"/>
                </a:cubicBezTo>
                <a:cubicBezTo>
                  <a:pt x="9" y="55"/>
                  <a:pt x="0" y="65"/>
                  <a:pt x="0" y="76"/>
                </a:cubicBezTo>
                <a:cubicBezTo>
                  <a:pt x="0" y="88"/>
                  <a:pt x="9" y="97"/>
                  <a:pt x="21" y="97"/>
                </a:cubicBezTo>
                <a:cubicBezTo>
                  <a:pt x="41" y="97"/>
                  <a:pt x="41" y="97"/>
                  <a:pt x="41" y="9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5"/>
                  <a:pt x="41" y="55"/>
                  <a:pt x="41" y="55"/>
                </a:cubicBezTo>
                <a:cubicBezTo>
                  <a:pt x="41" y="37"/>
                  <a:pt x="41" y="37"/>
                  <a:pt x="41" y="37"/>
                </a:cubicBezTo>
                <a:cubicBezTo>
                  <a:pt x="41" y="23"/>
                  <a:pt x="52" y="12"/>
                  <a:pt x="66" y="12"/>
                </a:cubicBezTo>
                <a:cubicBezTo>
                  <a:pt x="80" y="12"/>
                  <a:pt x="91" y="23"/>
                  <a:pt x="91" y="37"/>
                </a:cubicBezTo>
                <a:cubicBezTo>
                  <a:pt x="91" y="56"/>
                  <a:pt x="91" y="56"/>
                  <a:pt x="91" y="56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98"/>
                  <a:pt x="91" y="98"/>
                  <a:pt x="91" y="98"/>
                </a:cubicBezTo>
                <a:cubicBezTo>
                  <a:pt x="91" y="109"/>
                  <a:pt x="91" y="109"/>
                  <a:pt x="91" y="109"/>
                </a:cubicBezTo>
                <a:cubicBezTo>
                  <a:pt x="91" y="114"/>
                  <a:pt x="86" y="119"/>
                  <a:pt x="81" y="119"/>
                </a:cubicBezTo>
                <a:cubicBezTo>
                  <a:pt x="79" y="119"/>
                  <a:pt x="79" y="119"/>
                  <a:pt x="79" y="119"/>
                </a:cubicBezTo>
                <a:cubicBezTo>
                  <a:pt x="77" y="114"/>
                  <a:pt x="72" y="110"/>
                  <a:pt x="66" y="110"/>
                </a:cubicBezTo>
                <a:cubicBezTo>
                  <a:pt x="58" y="110"/>
                  <a:pt x="51" y="117"/>
                  <a:pt x="51" y="125"/>
                </a:cubicBezTo>
                <a:cubicBezTo>
                  <a:pt x="51" y="133"/>
                  <a:pt x="58" y="140"/>
                  <a:pt x="66" y="140"/>
                </a:cubicBezTo>
                <a:cubicBezTo>
                  <a:pt x="72" y="140"/>
                  <a:pt x="77" y="136"/>
                  <a:pt x="79" y="131"/>
                </a:cubicBezTo>
                <a:cubicBezTo>
                  <a:pt x="81" y="131"/>
                  <a:pt x="81" y="131"/>
                  <a:pt x="81" y="131"/>
                </a:cubicBezTo>
                <a:cubicBezTo>
                  <a:pt x="93" y="131"/>
                  <a:pt x="103" y="121"/>
                  <a:pt x="103" y="109"/>
                </a:cubicBezTo>
                <a:cubicBezTo>
                  <a:pt x="103" y="98"/>
                  <a:pt x="103" y="98"/>
                  <a:pt x="103" y="98"/>
                </a:cubicBezTo>
                <a:cubicBezTo>
                  <a:pt x="111" y="98"/>
                  <a:pt x="111" y="98"/>
                  <a:pt x="111" y="98"/>
                </a:cubicBezTo>
                <a:cubicBezTo>
                  <a:pt x="123" y="98"/>
                  <a:pt x="132" y="89"/>
                  <a:pt x="132" y="77"/>
                </a:cubicBezTo>
                <a:cubicBezTo>
                  <a:pt x="132" y="66"/>
                  <a:pt x="123" y="56"/>
                  <a:pt x="111" y="56"/>
                </a:cubicBezTo>
                <a:close/>
                <a:moveTo>
                  <a:pt x="29" y="85"/>
                </a:moveTo>
                <a:cubicBezTo>
                  <a:pt x="21" y="85"/>
                  <a:pt x="21" y="85"/>
                  <a:pt x="21" y="85"/>
                </a:cubicBezTo>
                <a:cubicBezTo>
                  <a:pt x="16" y="85"/>
                  <a:pt x="12" y="81"/>
                  <a:pt x="12" y="76"/>
                </a:cubicBezTo>
                <a:cubicBezTo>
                  <a:pt x="12" y="71"/>
                  <a:pt x="16" y="67"/>
                  <a:pt x="21" y="67"/>
                </a:cubicBezTo>
                <a:cubicBezTo>
                  <a:pt x="29" y="67"/>
                  <a:pt x="29" y="67"/>
                  <a:pt x="29" y="67"/>
                </a:cubicBezTo>
                <a:lnTo>
                  <a:pt x="29" y="85"/>
                </a:lnTo>
                <a:close/>
                <a:moveTo>
                  <a:pt x="111" y="86"/>
                </a:moveTo>
                <a:cubicBezTo>
                  <a:pt x="103" y="86"/>
                  <a:pt x="103" y="86"/>
                  <a:pt x="103" y="86"/>
                </a:cubicBezTo>
                <a:cubicBezTo>
                  <a:pt x="103" y="68"/>
                  <a:pt x="103" y="68"/>
                  <a:pt x="103" y="68"/>
                </a:cubicBezTo>
                <a:cubicBezTo>
                  <a:pt x="111" y="68"/>
                  <a:pt x="111" y="68"/>
                  <a:pt x="111" y="68"/>
                </a:cubicBezTo>
                <a:cubicBezTo>
                  <a:pt x="116" y="68"/>
                  <a:pt x="120" y="72"/>
                  <a:pt x="120" y="77"/>
                </a:cubicBezTo>
                <a:cubicBezTo>
                  <a:pt x="120" y="82"/>
                  <a:pt x="116" y="86"/>
                  <a:pt x="111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7" name="Group 24"/>
          <p:cNvGrpSpPr/>
          <p:nvPr/>
        </p:nvGrpSpPr>
        <p:grpSpPr bwMode="auto">
          <a:xfrm>
            <a:off x="7198785" y="3894300"/>
            <a:ext cx="410633" cy="351367"/>
            <a:chOff x="0" y="0"/>
            <a:chExt cx="280" cy="240"/>
          </a:xfrm>
        </p:grpSpPr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0" y="0"/>
              <a:ext cx="280" cy="240"/>
            </a:xfrm>
            <a:custGeom>
              <a:avLst/>
              <a:gdLst>
                <a:gd name="T0" fmla="*/ 122 w 140"/>
                <a:gd name="T1" fmla="*/ 20 h 120"/>
                <a:gd name="T2" fmla="*/ 100 w 140"/>
                <a:gd name="T3" fmla="*/ 20 h 120"/>
                <a:gd name="T4" fmla="*/ 100 w 140"/>
                <a:gd name="T5" fmla="*/ 18 h 120"/>
                <a:gd name="T6" fmla="*/ 100 w 140"/>
                <a:gd name="T7" fmla="*/ 15 h 120"/>
                <a:gd name="T8" fmla="*/ 85 w 140"/>
                <a:gd name="T9" fmla="*/ 0 h 120"/>
                <a:gd name="T10" fmla="*/ 70 w 140"/>
                <a:gd name="T11" fmla="*/ 0 h 120"/>
                <a:gd name="T12" fmla="*/ 56 w 140"/>
                <a:gd name="T13" fmla="*/ 15 h 120"/>
                <a:gd name="T14" fmla="*/ 56 w 140"/>
                <a:gd name="T15" fmla="*/ 20 h 120"/>
                <a:gd name="T16" fmla="*/ 18 w 140"/>
                <a:gd name="T17" fmla="*/ 20 h 120"/>
                <a:gd name="T18" fmla="*/ 0 w 140"/>
                <a:gd name="T19" fmla="*/ 38 h 120"/>
                <a:gd name="T20" fmla="*/ 0 w 140"/>
                <a:gd name="T21" fmla="*/ 101 h 120"/>
                <a:gd name="T22" fmla="*/ 18 w 140"/>
                <a:gd name="T23" fmla="*/ 120 h 120"/>
                <a:gd name="T24" fmla="*/ 122 w 140"/>
                <a:gd name="T25" fmla="*/ 120 h 120"/>
                <a:gd name="T26" fmla="*/ 140 w 140"/>
                <a:gd name="T27" fmla="*/ 101 h 120"/>
                <a:gd name="T28" fmla="*/ 140 w 140"/>
                <a:gd name="T29" fmla="*/ 38 h 120"/>
                <a:gd name="T30" fmla="*/ 122 w 140"/>
                <a:gd name="T31" fmla="*/ 20 h 120"/>
                <a:gd name="T32" fmla="*/ 12 w 140"/>
                <a:gd name="T33" fmla="*/ 101 h 120"/>
                <a:gd name="T34" fmla="*/ 12 w 140"/>
                <a:gd name="T35" fmla="*/ 38 h 120"/>
                <a:gd name="T36" fmla="*/ 18 w 140"/>
                <a:gd name="T37" fmla="*/ 32 h 120"/>
                <a:gd name="T38" fmla="*/ 33 w 140"/>
                <a:gd name="T39" fmla="*/ 32 h 120"/>
                <a:gd name="T40" fmla="*/ 33 w 140"/>
                <a:gd name="T41" fmla="*/ 108 h 120"/>
                <a:gd name="T42" fmla="*/ 18 w 140"/>
                <a:gd name="T43" fmla="*/ 108 h 120"/>
                <a:gd name="T44" fmla="*/ 12 w 140"/>
                <a:gd name="T45" fmla="*/ 101 h 120"/>
                <a:gd name="T46" fmla="*/ 128 w 140"/>
                <a:gd name="T47" fmla="*/ 101 h 120"/>
                <a:gd name="T48" fmla="*/ 122 w 140"/>
                <a:gd name="T49" fmla="*/ 108 h 120"/>
                <a:gd name="T50" fmla="*/ 45 w 140"/>
                <a:gd name="T51" fmla="*/ 108 h 120"/>
                <a:gd name="T52" fmla="*/ 45 w 140"/>
                <a:gd name="T53" fmla="*/ 32 h 120"/>
                <a:gd name="T54" fmla="*/ 56 w 140"/>
                <a:gd name="T55" fmla="*/ 32 h 120"/>
                <a:gd name="T56" fmla="*/ 99 w 140"/>
                <a:gd name="T57" fmla="*/ 32 h 120"/>
                <a:gd name="T58" fmla="*/ 122 w 140"/>
                <a:gd name="T59" fmla="*/ 32 h 120"/>
                <a:gd name="T60" fmla="*/ 128 w 140"/>
                <a:gd name="T61" fmla="*/ 38 h 120"/>
                <a:gd name="T62" fmla="*/ 128 w 140"/>
                <a:gd name="T63" fmla="*/ 10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0" h="120">
                  <a:moveTo>
                    <a:pt x="122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6"/>
                    <a:pt x="93" y="0"/>
                    <a:pt x="85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2" y="0"/>
                    <a:pt x="56" y="6"/>
                    <a:pt x="56" y="15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8" y="20"/>
                    <a:pt x="0" y="28"/>
                    <a:pt x="0" y="3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2"/>
                    <a:pt x="8" y="120"/>
                    <a:pt x="18" y="120"/>
                  </a:cubicBezTo>
                  <a:cubicBezTo>
                    <a:pt x="122" y="120"/>
                    <a:pt x="122" y="120"/>
                    <a:pt x="122" y="120"/>
                  </a:cubicBezTo>
                  <a:cubicBezTo>
                    <a:pt x="132" y="120"/>
                    <a:pt x="140" y="111"/>
                    <a:pt x="140" y="101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40" y="28"/>
                    <a:pt x="132" y="20"/>
                    <a:pt x="122" y="20"/>
                  </a:cubicBezTo>
                  <a:close/>
                  <a:moveTo>
                    <a:pt x="12" y="101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2" y="34"/>
                    <a:pt x="15" y="32"/>
                    <a:pt x="18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14" y="108"/>
                    <a:pt x="12" y="105"/>
                    <a:pt x="12" y="101"/>
                  </a:cubicBezTo>
                  <a:close/>
                  <a:moveTo>
                    <a:pt x="128" y="101"/>
                  </a:moveTo>
                  <a:cubicBezTo>
                    <a:pt x="128" y="105"/>
                    <a:pt x="125" y="108"/>
                    <a:pt x="122" y="108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5" y="32"/>
                    <a:pt x="128" y="34"/>
                    <a:pt x="128" y="38"/>
                  </a:cubicBezTo>
                  <a:lnTo>
                    <a:pt x="128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 sz="170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26"/>
            <p:cNvSpPr>
              <a:spLocks noEditPoints="1"/>
            </p:cNvSpPr>
            <p:nvPr/>
          </p:nvSpPr>
          <p:spPr bwMode="auto">
            <a:xfrm>
              <a:off x="112" y="100"/>
              <a:ext cx="88" cy="88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2 h 44"/>
                <a:gd name="T12" fmla="*/ 12 w 44"/>
                <a:gd name="T13" fmla="*/ 22 h 44"/>
                <a:gd name="T14" fmla="*/ 22 w 44"/>
                <a:gd name="T15" fmla="*/ 12 h 44"/>
                <a:gd name="T16" fmla="*/ 32 w 44"/>
                <a:gd name="T17" fmla="*/ 22 h 44"/>
                <a:gd name="T18" fmla="*/ 22 w 44"/>
                <a:gd name="T1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2"/>
                  </a:moveTo>
                  <a:cubicBezTo>
                    <a:pt x="16" y="32"/>
                    <a:pt x="12" y="27"/>
                    <a:pt x="12" y="22"/>
                  </a:cubicBezTo>
                  <a:cubicBezTo>
                    <a:pt x="12" y="16"/>
                    <a:pt x="16" y="12"/>
                    <a:pt x="22" y="12"/>
                  </a:cubicBezTo>
                  <a:cubicBezTo>
                    <a:pt x="27" y="12"/>
                    <a:pt x="32" y="16"/>
                    <a:pt x="32" y="22"/>
                  </a:cubicBezTo>
                  <a:cubicBezTo>
                    <a:pt x="32" y="27"/>
                    <a:pt x="27" y="32"/>
                    <a:pt x="22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 sz="170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0" name="Freeform 27"/>
          <p:cNvSpPr>
            <a:spLocks noEditPoints="1"/>
          </p:cNvSpPr>
          <p:nvPr/>
        </p:nvSpPr>
        <p:spPr bwMode="auto">
          <a:xfrm>
            <a:off x="5941484" y="3947218"/>
            <a:ext cx="309034" cy="287866"/>
          </a:xfrm>
          <a:custGeom>
            <a:avLst/>
            <a:gdLst>
              <a:gd name="T0" fmla="*/ 138 w 142"/>
              <a:gd name="T1" fmla="*/ 47 h 133"/>
              <a:gd name="T2" fmla="*/ 114 w 142"/>
              <a:gd name="T3" fmla="*/ 30 h 133"/>
              <a:gd name="T4" fmla="*/ 114 w 142"/>
              <a:gd name="T5" fmla="*/ 12 h 133"/>
              <a:gd name="T6" fmla="*/ 108 w 142"/>
              <a:gd name="T7" fmla="*/ 6 h 133"/>
              <a:gd name="T8" fmla="*/ 104 w 142"/>
              <a:gd name="T9" fmla="*/ 6 h 133"/>
              <a:gd name="T10" fmla="*/ 98 w 142"/>
              <a:gd name="T11" fmla="*/ 12 h 133"/>
              <a:gd name="T12" fmla="*/ 98 w 142"/>
              <a:gd name="T13" fmla="*/ 18 h 133"/>
              <a:gd name="T14" fmla="*/ 74 w 142"/>
              <a:gd name="T15" fmla="*/ 2 h 133"/>
              <a:gd name="T16" fmla="*/ 68 w 142"/>
              <a:gd name="T17" fmla="*/ 2 h 133"/>
              <a:gd name="T18" fmla="*/ 4 w 142"/>
              <a:gd name="T19" fmla="*/ 47 h 133"/>
              <a:gd name="T20" fmla="*/ 2 w 142"/>
              <a:gd name="T21" fmla="*/ 56 h 133"/>
              <a:gd name="T22" fmla="*/ 10 w 142"/>
              <a:gd name="T23" fmla="*/ 57 h 133"/>
              <a:gd name="T24" fmla="*/ 17 w 142"/>
              <a:gd name="T25" fmla="*/ 52 h 133"/>
              <a:gd name="T26" fmla="*/ 17 w 142"/>
              <a:gd name="T27" fmla="*/ 123 h 133"/>
              <a:gd name="T28" fmla="*/ 27 w 142"/>
              <a:gd name="T29" fmla="*/ 133 h 133"/>
              <a:gd name="T30" fmla="*/ 115 w 142"/>
              <a:gd name="T31" fmla="*/ 133 h 133"/>
              <a:gd name="T32" fmla="*/ 125 w 142"/>
              <a:gd name="T33" fmla="*/ 123 h 133"/>
              <a:gd name="T34" fmla="*/ 125 w 142"/>
              <a:gd name="T35" fmla="*/ 52 h 133"/>
              <a:gd name="T36" fmla="*/ 132 w 142"/>
              <a:gd name="T37" fmla="*/ 57 h 133"/>
              <a:gd name="T38" fmla="*/ 135 w 142"/>
              <a:gd name="T39" fmla="*/ 58 h 133"/>
              <a:gd name="T40" fmla="*/ 140 w 142"/>
              <a:gd name="T41" fmla="*/ 56 h 133"/>
              <a:gd name="T42" fmla="*/ 138 w 142"/>
              <a:gd name="T43" fmla="*/ 47 h 133"/>
              <a:gd name="T44" fmla="*/ 83 w 142"/>
              <a:gd name="T45" fmla="*/ 121 h 133"/>
              <a:gd name="T46" fmla="*/ 59 w 142"/>
              <a:gd name="T47" fmla="*/ 121 h 133"/>
              <a:gd name="T48" fmla="*/ 59 w 142"/>
              <a:gd name="T49" fmla="*/ 84 h 133"/>
              <a:gd name="T50" fmla="*/ 83 w 142"/>
              <a:gd name="T51" fmla="*/ 84 h 133"/>
              <a:gd name="T52" fmla="*/ 83 w 142"/>
              <a:gd name="T53" fmla="*/ 121 h 133"/>
              <a:gd name="T54" fmla="*/ 113 w 142"/>
              <a:gd name="T55" fmla="*/ 121 h 133"/>
              <a:gd name="T56" fmla="*/ 95 w 142"/>
              <a:gd name="T57" fmla="*/ 121 h 133"/>
              <a:gd name="T58" fmla="*/ 95 w 142"/>
              <a:gd name="T59" fmla="*/ 82 h 133"/>
              <a:gd name="T60" fmla="*/ 85 w 142"/>
              <a:gd name="T61" fmla="*/ 72 h 133"/>
              <a:gd name="T62" fmla="*/ 57 w 142"/>
              <a:gd name="T63" fmla="*/ 72 h 133"/>
              <a:gd name="T64" fmla="*/ 47 w 142"/>
              <a:gd name="T65" fmla="*/ 82 h 133"/>
              <a:gd name="T66" fmla="*/ 47 w 142"/>
              <a:gd name="T67" fmla="*/ 121 h 133"/>
              <a:gd name="T68" fmla="*/ 29 w 142"/>
              <a:gd name="T69" fmla="*/ 121 h 133"/>
              <a:gd name="T70" fmla="*/ 29 w 142"/>
              <a:gd name="T71" fmla="*/ 44 h 133"/>
              <a:gd name="T72" fmla="*/ 71 w 142"/>
              <a:gd name="T73" fmla="*/ 14 h 133"/>
              <a:gd name="T74" fmla="*/ 113 w 142"/>
              <a:gd name="T75" fmla="*/ 44 h 133"/>
              <a:gd name="T76" fmla="*/ 113 w 142"/>
              <a:gd name="T77" fmla="*/ 121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2" h="133">
                <a:moveTo>
                  <a:pt x="138" y="47"/>
                </a:moveTo>
                <a:cubicBezTo>
                  <a:pt x="114" y="30"/>
                  <a:pt x="114" y="30"/>
                  <a:pt x="114" y="30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114" y="9"/>
                  <a:pt x="111" y="6"/>
                  <a:pt x="108" y="6"/>
                </a:cubicBezTo>
                <a:cubicBezTo>
                  <a:pt x="104" y="6"/>
                  <a:pt x="104" y="6"/>
                  <a:pt x="104" y="6"/>
                </a:cubicBezTo>
                <a:cubicBezTo>
                  <a:pt x="100" y="6"/>
                  <a:pt x="98" y="9"/>
                  <a:pt x="98" y="12"/>
                </a:cubicBezTo>
                <a:cubicBezTo>
                  <a:pt x="98" y="18"/>
                  <a:pt x="98" y="18"/>
                  <a:pt x="98" y="18"/>
                </a:cubicBezTo>
                <a:cubicBezTo>
                  <a:pt x="74" y="2"/>
                  <a:pt x="74" y="2"/>
                  <a:pt x="74" y="2"/>
                </a:cubicBezTo>
                <a:cubicBezTo>
                  <a:pt x="72" y="0"/>
                  <a:pt x="70" y="0"/>
                  <a:pt x="68" y="2"/>
                </a:cubicBezTo>
                <a:cubicBezTo>
                  <a:pt x="4" y="47"/>
                  <a:pt x="4" y="47"/>
                  <a:pt x="4" y="47"/>
                </a:cubicBezTo>
                <a:cubicBezTo>
                  <a:pt x="1" y="49"/>
                  <a:pt x="0" y="53"/>
                  <a:pt x="2" y="56"/>
                </a:cubicBezTo>
                <a:cubicBezTo>
                  <a:pt x="4" y="58"/>
                  <a:pt x="8" y="59"/>
                  <a:pt x="10" y="57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123"/>
                  <a:pt x="17" y="123"/>
                  <a:pt x="17" y="123"/>
                </a:cubicBezTo>
                <a:cubicBezTo>
                  <a:pt x="17" y="129"/>
                  <a:pt x="21" y="133"/>
                  <a:pt x="27" y="133"/>
                </a:cubicBezTo>
                <a:cubicBezTo>
                  <a:pt x="115" y="133"/>
                  <a:pt x="115" y="133"/>
                  <a:pt x="115" y="133"/>
                </a:cubicBezTo>
                <a:cubicBezTo>
                  <a:pt x="121" y="133"/>
                  <a:pt x="125" y="129"/>
                  <a:pt x="125" y="123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32" y="57"/>
                  <a:pt x="132" y="57"/>
                  <a:pt x="132" y="57"/>
                </a:cubicBezTo>
                <a:cubicBezTo>
                  <a:pt x="133" y="58"/>
                  <a:pt x="134" y="58"/>
                  <a:pt x="135" y="58"/>
                </a:cubicBezTo>
                <a:cubicBezTo>
                  <a:pt x="137" y="58"/>
                  <a:pt x="139" y="57"/>
                  <a:pt x="140" y="56"/>
                </a:cubicBezTo>
                <a:cubicBezTo>
                  <a:pt x="142" y="53"/>
                  <a:pt x="141" y="49"/>
                  <a:pt x="138" y="47"/>
                </a:cubicBezTo>
                <a:close/>
                <a:moveTo>
                  <a:pt x="83" y="121"/>
                </a:moveTo>
                <a:cubicBezTo>
                  <a:pt x="59" y="121"/>
                  <a:pt x="59" y="121"/>
                  <a:pt x="59" y="121"/>
                </a:cubicBezTo>
                <a:cubicBezTo>
                  <a:pt x="59" y="84"/>
                  <a:pt x="59" y="84"/>
                  <a:pt x="59" y="84"/>
                </a:cubicBezTo>
                <a:cubicBezTo>
                  <a:pt x="83" y="84"/>
                  <a:pt x="83" y="84"/>
                  <a:pt x="83" y="84"/>
                </a:cubicBezTo>
                <a:lnTo>
                  <a:pt x="83" y="121"/>
                </a:lnTo>
                <a:close/>
                <a:moveTo>
                  <a:pt x="113" y="121"/>
                </a:moveTo>
                <a:cubicBezTo>
                  <a:pt x="95" y="121"/>
                  <a:pt x="95" y="121"/>
                  <a:pt x="95" y="121"/>
                </a:cubicBezTo>
                <a:cubicBezTo>
                  <a:pt x="95" y="82"/>
                  <a:pt x="95" y="82"/>
                  <a:pt x="95" y="82"/>
                </a:cubicBezTo>
                <a:cubicBezTo>
                  <a:pt x="95" y="76"/>
                  <a:pt x="90" y="72"/>
                  <a:pt x="85" y="72"/>
                </a:cubicBezTo>
                <a:cubicBezTo>
                  <a:pt x="57" y="72"/>
                  <a:pt x="57" y="72"/>
                  <a:pt x="57" y="72"/>
                </a:cubicBezTo>
                <a:cubicBezTo>
                  <a:pt x="52" y="72"/>
                  <a:pt x="47" y="76"/>
                  <a:pt x="47" y="82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9" y="44"/>
                  <a:pt x="29" y="44"/>
                  <a:pt x="29" y="44"/>
                </a:cubicBezTo>
                <a:cubicBezTo>
                  <a:pt x="71" y="14"/>
                  <a:pt x="71" y="14"/>
                  <a:pt x="71" y="14"/>
                </a:cubicBezTo>
                <a:cubicBezTo>
                  <a:pt x="113" y="44"/>
                  <a:pt x="113" y="44"/>
                  <a:pt x="113" y="44"/>
                </a:cubicBezTo>
                <a:lnTo>
                  <a:pt x="113" y="1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170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8" fill="hold" grpId="0" nodeType="withEffect" p14:presetBounceEnd="6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grpId="0" nodeType="withEffect" p14:presetBounceEnd="60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2" fill="hold" grpId="0" nodeType="withEffect" p14:presetBounceEnd="6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/>
          <p:bldP spid="19" grpId="0"/>
          <p:bldP spid="20" grpId="0"/>
          <p:bldP spid="21" grpId="0"/>
          <p:bldP spid="22" grpId="0" animBg="1"/>
          <p:bldP spid="22" grpId="1" animBg="1"/>
          <p:bldP spid="26" grpId="0" animBg="1"/>
          <p:bldP spid="26" grpId="1" animBg="1"/>
          <p:bldP spid="30" grpId="0" animBg="1"/>
          <p:bldP spid="30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90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/>
          <p:bldP spid="19" grpId="0"/>
          <p:bldP spid="20" grpId="0"/>
          <p:bldP spid="21" grpId="0"/>
          <p:bldP spid="22" grpId="0" animBg="1"/>
          <p:bldP spid="22" grpId="1" animBg="1"/>
          <p:bldP spid="26" grpId="0" animBg="1"/>
          <p:bldP spid="26" grpId="1" animBg="1"/>
          <p:bldP spid="30" grpId="0" animBg="1"/>
          <p:bldP spid="30" grpId="1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77" b="28413"/>
          <a:stretch>
            <a:fillRect/>
          </a:stretch>
        </p:blipFill>
        <p:spPr>
          <a:xfrm>
            <a:off x="-1" y="0"/>
            <a:ext cx="2981985" cy="27714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1" t="25535"/>
          <a:stretch>
            <a:fillRect/>
          </a:stretch>
        </p:blipFill>
        <p:spPr>
          <a:xfrm>
            <a:off x="9826736" y="4374463"/>
            <a:ext cx="2365264" cy="2483538"/>
          </a:xfrm>
          <a:prstGeom prst="rect">
            <a:avLst/>
          </a:prstGeom>
        </p:spPr>
      </p:pic>
      <p:sp>
        <p:nvSpPr>
          <p:cNvPr id="15" name="Freeform 5"/>
          <p:cNvSpPr/>
          <p:nvPr/>
        </p:nvSpPr>
        <p:spPr bwMode="auto">
          <a:xfrm rot="16200000">
            <a:off x="3840149" y="-919464"/>
            <a:ext cx="4511701" cy="8960879"/>
          </a:xfrm>
          <a:custGeom>
            <a:avLst/>
            <a:gdLst>
              <a:gd name="T0" fmla="*/ 363 w 3907"/>
              <a:gd name="T1" fmla="*/ 0 h 2726"/>
              <a:gd name="T2" fmla="*/ 0 w 3907"/>
              <a:gd name="T3" fmla="*/ 0 h 2726"/>
              <a:gd name="T4" fmla="*/ 0 w 3907"/>
              <a:gd name="T5" fmla="*/ 2726 h 2726"/>
              <a:gd name="T6" fmla="*/ 3907 w 3907"/>
              <a:gd name="T7" fmla="*/ 2726 h 2726"/>
              <a:gd name="T8" fmla="*/ 3907 w 3907"/>
              <a:gd name="T9" fmla="*/ 0 h 2726"/>
              <a:gd name="T10" fmla="*/ 3544 w 3907"/>
              <a:gd name="T11" fmla="*/ 0 h 2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07" h="2726">
                <a:moveTo>
                  <a:pt x="363" y="0"/>
                </a:moveTo>
                <a:lnTo>
                  <a:pt x="0" y="0"/>
                </a:lnTo>
                <a:lnTo>
                  <a:pt x="0" y="2726"/>
                </a:lnTo>
                <a:lnTo>
                  <a:pt x="3907" y="2726"/>
                </a:lnTo>
                <a:lnTo>
                  <a:pt x="3907" y="0"/>
                </a:lnTo>
                <a:lnTo>
                  <a:pt x="3544" y="0"/>
                </a:lnTo>
              </a:path>
            </a:pathLst>
          </a:custGeom>
          <a:noFill/>
          <a:ln w="38100" cap="flat">
            <a:solidFill>
              <a:schemeClr val="bg2">
                <a:lumMod val="7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20912" y="1617308"/>
            <a:ext cx="7954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spc="300" dirty="0">
                <a:solidFill>
                  <a:srgbClr val="45BBC1"/>
                </a:solidFill>
                <a:latin typeface="Agency FB" panose="020B0503020202020204" pitchFamily="34" charset="0"/>
              </a:rPr>
              <a:t>01.</a:t>
            </a:r>
            <a:endParaRPr lang="zh-CN" altLang="en-US" sz="4800" spc="300" dirty="0">
              <a:solidFill>
                <a:srgbClr val="45BBC1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74522" y="1721532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研究背景与现状</a:t>
            </a:r>
            <a:endParaRPr lang="zh-CN" altLang="en-US" sz="3600" spc="300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20912" y="2620608"/>
            <a:ext cx="7954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>
                <a:solidFill>
                  <a:srgbClr val="45BBC1"/>
                </a:solidFill>
                <a:latin typeface="Agency FB" panose="020B0503020202020204" pitchFamily="34" charset="0"/>
              </a:rPr>
              <a:t>02.</a:t>
            </a:r>
            <a:endParaRPr lang="zh-CN" altLang="en-US" sz="4800" dirty="0">
              <a:solidFill>
                <a:srgbClr val="45BBC1"/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374522" y="2724832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研究方法与思路</a:t>
            </a:r>
            <a:endParaRPr lang="zh-CN" altLang="en-US" sz="3600" spc="300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11294" y="3623908"/>
            <a:ext cx="8146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>
                <a:solidFill>
                  <a:srgbClr val="45BBC1"/>
                </a:solidFill>
                <a:latin typeface="Agency FB" panose="020B0503020202020204" pitchFamily="34" charset="0"/>
              </a:rPr>
              <a:t>03.</a:t>
            </a:r>
            <a:endParaRPr lang="zh-CN" altLang="en-US" sz="4800" dirty="0">
              <a:solidFill>
                <a:srgbClr val="45BBC1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74522" y="3728132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关键技术与步骤</a:t>
            </a:r>
            <a:endParaRPr lang="zh-CN" altLang="en-US" sz="3600" spc="300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523317" y="4627208"/>
            <a:ext cx="7906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>
                <a:solidFill>
                  <a:srgbClr val="45BBC1"/>
                </a:solidFill>
                <a:latin typeface="Agency FB" panose="020B0503020202020204" pitchFamily="34" charset="0"/>
              </a:rPr>
              <a:t>04.</a:t>
            </a:r>
            <a:endParaRPr lang="zh-CN" altLang="en-US" sz="4800" dirty="0">
              <a:solidFill>
                <a:srgbClr val="45BBC1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74522" y="4731432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结论分析与总结</a:t>
            </a:r>
            <a:endParaRPr lang="zh-CN" altLang="en-US" sz="3600" spc="300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56668" y="1055257"/>
            <a:ext cx="2769989" cy="50114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80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目录</a:t>
            </a:r>
            <a:endParaRPr lang="en-US" altLang="zh-CN" sz="8000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  <a:p>
            <a:pPr algn="ctr"/>
            <a:r>
              <a:rPr lang="en-US" altLang="zh-CN" sz="8800" dirty="0">
                <a:solidFill>
                  <a:schemeClr val="bg2"/>
                </a:solidFill>
                <a:latin typeface="+mj-lt"/>
              </a:rPr>
              <a:t>CONTENTS</a:t>
            </a:r>
            <a:endParaRPr lang="zh-CN" altLang="en-US" sz="48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99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65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50"/>
                            </p:stCondLst>
                            <p:childTnLst>
                              <p:par>
                                <p:cTn id="3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5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250"/>
                            </p:stCondLst>
                            <p:childTnLst>
                              <p:par>
                                <p:cTn id="42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849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349"/>
                            </p:stCondLst>
                            <p:childTnLst>
                              <p:par>
                                <p:cTn id="5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949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449"/>
                            </p:stCondLst>
                            <p:childTnLst>
                              <p:par>
                                <p:cTn id="6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77" b="28413"/>
          <a:stretch>
            <a:fillRect/>
          </a:stretch>
        </p:blipFill>
        <p:spPr>
          <a:xfrm>
            <a:off x="-1" y="0"/>
            <a:ext cx="4656841" cy="43281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1" t="25535"/>
          <a:stretch>
            <a:fillRect/>
          </a:stretch>
        </p:blipFill>
        <p:spPr>
          <a:xfrm>
            <a:off x="10152668" y="4716693"/>
            <a:ext cx="2039332" cy="2141308"/>
          </a:xfrm>
          <a:prstGeom prst="rect">
            <a:avLst/>
          </a:prstGeom>
        </p:spPr>
      </p:pic>
      <p:sp>
        <p:nvSpPr>
          <p:cNvPr id="15" name="TextBox 20"/>
          <p:cNvSpPr txBox="1"/>
          <p:nvPr/>
        </p:nvSpPr>
        <p:spPr>
          <a:xfrm>
            <a:off x="3015901" y="2334154"/>
            <a:ext cx="2083905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zh-CN" sz="19900" dirty="0">
                <a:solidFill>
                  <a:srgbClr val="45BBC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19900" dirty="0">
              <a:solidFill>
                <a:srgbClr val="45BBC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5365326" y="2921168"/>
            <a:ext cx="6168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结论分析与总结</a:t>
            </a:r>
            <a:endParaRPr lang="zh-CN" altLang="en-US" sz="6000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auto">
          <a:xfrm>
            <a:off x="5469657" y="4078798"/>
            <a:ext cx="6155354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We have many PowerPoint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templates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 that has been specifically designed to help anyone that is stepping into the world of PowerPoint for the very first time.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849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151"/>
          <p:cNvSpPr/>
          <p:nvPr/>
        </p:nvSpPr>
        <p:spPr>
          <a:xfrm>
            <a:off x="464457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3" name="箭头: V 形 152"/>
          <p:cNvSpPr/>
          <p:nvPr/>
        </p:nvSpPr>
        <p:spPr>
          <a:xfrm>
            <a:off x="745335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717" y="3005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rgbClr val="45BBC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四、结论分析与总结</a:t>
            </a:r>
            <a:endParaRPr lang="zh-CN" altLang="en-US" sz="2800" dirty="0">
              <a:solidFill>
                <a:srgbClr val="45BBC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4013977" y="1736099"/>
            <a:ext cx="4216034" cy="4216032"/>
          </a:xfrm>
          <a:custGeom>
            <a:avLst/>
            <a:gdLst>
              <a:gd name="connsiteX0" fmla="*/ 734066 w 1656097"/>
              <a:gd name="connsiteY0" fmla="*/ 0 h 1656098"/>
              <a:gd name="connsiteX1" fmla="*/ 922032 w 1656097"/>
              <a:gd name="connsiteY1" fmla="*/ 0 h 1656098"/>
              <a:gd name="connsiteX2" fmla="*/ 958682 w 1656097"/>
              <a:gd name="connsiteY2" fmla="*/ 170987 h 1656098"/>
              <a:gd name="connsiteX3" fmla="*/ 967537 w 1656097"/>
              <a:gd name="connsiteY3" fmla="*/ 172338 h 1656098"/>
              <a:gd name="connsiteX4" fmla="*/ 1042604 w 1656097"/>
              <a:gd name="connsiteY4" fmla="*/ 194634 h 1656098"/>
              <a:gd name="connsiteX5" fmla="*/ 1160682 w 1656097"/>
              <a:gd name="connsiteY5" fmla="*/ 63947 h 1656098"/>
              <a:gd name="connsiteX6" fmla="*/ 1323465 w 1656097"/>
              <a:gd name="connsiteY6" fmla="*/ 157929 h 1656098"/>
              <a:gd name="connsiteX7" fmla="*/ 1271151 w 1656097"/>
              <a:gd name="connsiteY7" fmla="*/ 319877 h 1656098"/>
              <a:gd name="connsiteX8" fmla="*/ 1280994 w 1656097"/>
              <a:gd name="connsiteY8" fmla="*/ 327054 h 1656098"/>
              <a:gd name="connsiteX9" fmla="*/ 1333335 w 1656097"/>
              <a:gd name="connsiteY9" fmla="*/ 377405 h 1656098"/>
              <a:gd name="connsiteX10" fmla="*/ 1338950 w 1656097"/>
              <a:gd name="connsiteY10" fmla="*/ 384065 h 1656098"/>
              <a:gd name="connsiteX11" fmla="*/ 1498169 w 1656097"/>
              <a:gd name="connsiteY11" fmla="*/ 332634 h 1656098"/>
              <a:gd name="connsiteX12" fmla="*/ 1592152 w 1656097"/>
              <a:gd name="connsiteY12" fmla="*/ 495417 h 1656098"/>
              <a:gd name="connsiteX13" fmla="*/ 1473528 w 1656097"/>
              <a:gd name="connsiteY13" fmla="*/ 602595 h 1656098"/>
              <a:gd name="connsiteX14" fmla="*/ 1483127 w 1656097"/>
              <a:gd name="connsiteY14" fmla="*/ 626411 h 1656098"/>
              <a:gd name="connsiteX15" fmla="*/ 1501984 w 1656097"/>
              <a:gd name="connsiteY15" fmla="*/ 701032 h 1656098"/>
              <a:gd name="connsiteX16" fmla="*/ 1656097 w 1656097"/>
              <a:gd name="connsiteY16" fmla="*/ 734067 h 1656098"/>
              <a:gd name="connsiteX17" fmla="*/ 1656097 w 1656097"/>
              <a:gd name="connsiteY17" fmla="*/ 922032 h 1656098"/>
              <a:gd name="connsiteX18" fmla="*/ 1511749 w 1656097"/>
              <a:gd name="connsiteY18" fmla="*/ 952973 h 1656098"/>
              <a:gd name="connsiteX19" fmla="*/ 1506114 w 1656097"/>
              <a:gd name="connsiteY19" fmla="*/ 989892 h 1656098"/>
              <a:gd name="connsiteX20" fmla="*/ 1491538 w 1656097"/>
              <a:gd name="connsiteY20" fmla="*/ 1048074 h 1656098"/>
              <a:gd name="connsiteX21" fmla="*/ 1485827 w 1656097"/>
              <a:gd name="connsiteY21" fmla="*/ 1064617 h 1656098"/>
              <a:gd name="connsiteX22" fmla="*/ 1592152 w 1656097"/>
              <a:gd name="connsiteY22" fmla="*/ 1160683 h 1656098"/>
              <a:gd name="connsiteX23" fmla="*/ 1498169 w 1656097"/>
              <a:gd name="connsiteY23" fmla="*/ 1323465 h 1656098"/>
              <a:gd name="connsiteX24" fmla="*/ 1367507 w 1656097"/>
              <a:gd name="connsiteY24" fmla="*/ 1281258 h 1656098"/>
              <a:gd name="connsiteX25" fmla="*/ 1351398 w 1656097"/>
              <a:gd name="connsiteY25" fmla="*/ 1303350 h 1656098"/>
              <a:gd name="connsiteX26" fmla="*/ 1301049 w 1656097"/>
              <a:gd name="connsiteY26" fmla="*/ 1355691 h 1656098"/>
              <a:gd name="connsiteX27" fmla="*/ 1282493 w 1656097"/>
              <a:gd name="connsiteY27" fmla="*/ 1371332 h 1656098"/>
              <a:gd name="connsiteX28" fmla="*/ 1323465 w 1656097"/>
              <a:gd name="connsiteY28" fmla="*/ 1498169 h 1656098"/>
              <a:gd name="connsiteX29" fmla="*/ 1160682 w 1656097"/>
              <a:gd name="connsiteY29" fmla="*/ 1592152 h 1656098"/>
              <a:gd name="connsiteX30" fmla="*/ 1074277 w 1656097"/>
              <a:gd name="connsiteY30" fmla="*/ 1496521 h 1656098"/>
              <a:gd name="connsiteX31" fmla="*/ 1052042 w 1656097"/>
              <a:gd name="connsiteY31" fmla="*/ 1505484 h 1656098"/>
              <a:gd name="connsiteX32" fmla="*/ 948719 w 1656097"/>
              <a:gd name="connsiteY32" fmla="*/ 1531593 h 1656098"/>
              <a:gd name="connsiteX33" fmla="*/ 922032 w 1656097"/>
              <a:gd name="connsiteY33" fmla="*/ 1656098 h 1656098"/>
              <a:gd name="connsiteX34" fmla="*/ 734066 w 1656097"/>
              <a:gd name="connsiteY34" fmla="*/ 1656098 h 1656098"/>
              <a:gd name="connsiteX35" fmla="*/ 707323 w 1656097"/>
              <a:gd name="connsiteY35" fmla="*/ 1531333 h 1656098"/>
              <a:gd name="connsiteX36" fmla="*/ 688561 w 1656097"/>
              <a:gd name="connsiteY36" fmla="*/ 1528470 h 1656098"/>
              <a:gd name="connsiteX37" fmla="*/ 581645 w 1656097"/>
              <a:gd name="connsiteY37" fmla="*/ 1496716 h 1656098"/>
              <a:gd name="connsiteX38" fmla="*/ 495416 w 1656097"/>
              <a:gd name="connsiteY38" fmla="*/ 1592152 h 1656098"/>
              <a:gd name="connsiteX39" fmla="*/ 332634 w 1656097"/>
              <a:gd name="connsiteY39" fmla="*/ 1498169 h 1656098"/>
              <a:gd name="connsiteX40" fmla="*/ 373389 w 1656097"/>
              <a:gd name="connsiteY40" fmla="*/ 1372000 h 1656098"/>
              <a:gd name="connsiteX41" fmla="*/ 293970 w 1656097"/>
              <a:gd name="connsiteY41" fmla="*/ 1290661 h 1656098"/>
              <a:gd name="connsiteX42" fmla="*/ 287662 w 1656097"/>
              <a:gd name="connsiteY42" fmla="*/ 1281558 h 1656098"/>
              <a:gd name="connsiteX43" fmla="*/ 157930 w 1656097"/>
              <a:gd name="connsiteY43" fmla="*/ 1323465 h 1656098"/>
              <a:gd name="connsiteX44" fmla="*/ 63947 w 1656097"/>
              <a:gd name="connsiteY44" fmla="*/ 1160683 h 1656098"/>
              <a:gd name="connsiteX45" fmla="*/ 170348 w 1656097"/>
              <a:gd name="connsiteY45" fmla="*/ 1064548 h 1656098"/>
              <a:gd name="connsiteX46" fmla="*/ 159896 w 1656097"/>
              <a:gd name="connsiteY46" fmla="*/ 1031651 h 1656098"/>
              <a:gd name="connsiteX47" fmla="*/ 144063 w 1656097"/>
              <a:gd name="connsiteY47" fmla="*/ 952912 h 1656098"/>
              <a:gd name="connsiteX48" fmla="*/ 0 w 1656097"/>
              <a:gd name="connsiteY48" fmla="*/ 922032 h 1656098"/>
              <a:gd name="connsiteX49" fmla="*/ 0 w 1656097"/>
              <a:gd name="connsiteY49" fmla="*/ 734067 h 1656098"/>
              <a:gd name="connsiteX50" fmla="*/ 152682 w 1656097"/>
              <a:gd name="connsiteY50" fmla="*/ 701339 h 1656098"/>
              <a:gd name="connsiteX51" fmla="*/ 159896 w 1656097"/>
              <a:gd name="connsiteY51" fmla="*/ 669158 h 1656098"/>
              <a:gd name="connsiteX52" fmla="*/ 182923 w 1656097"/>
              <a:gd name="connsiteY52" fmla="*/ 602913 h 1656098"/>
              <a:gd name="connsiteX53" fmla="*/ 63947 w 1656097"/>
              <a:gd name="connsiteY53" fmla="*/ 495417 h 1656098"/>
              <a:gd name="connsiteX54" fmla="*/ 157930 w 1656097"/>
              <a:gd name="connsiteY54" fmla="*/ 332634 h 1656098"/>
              <a:gd name="connsiteX55" fmla="*/ 318389 w 1656097"/>
              <a:gd name="connsiteY55" fmla="*/ 384465 h 1656098"/>
              <a:gd name="connsiteX56" fmla="*/ 353537 w 1656097"/>
              <a:gd name="connsiteY56" fmla="*/ 346539 h 1656098"/>
              <a:gd name="connsiteX57" fmla="*/ 385166 w 1656097"/>
              <a:gd name="connsiteY57" fmla="*/ 320558 h 1656098"/>
              <a:gd name="connsiteX58" fmla="*/ 332634 w 1656097"/>
              <a:gd name="connsiteY58" fmla="*/ 157929 h 1656098"/>
              <a:gd name="connsiteX59" fmla="*/ 495416 w 1656097"/>
              <a:gd name="connsiteY59" fmla="*/ 63947 h 1656098"/>
              <a:gd name="connsiteX60" fmla="*/ 612546 w 1656097"/>
              <a:gd name="connsiteY60" fmla="*/ 193585 h 1656098"/>
              <a:gd name="connsiteX61" fmla="*/ 688561 w 1656097"/>
              <a:gd name="connsiteY61" fmla="*/ 172338 h 1656098"/>
              <a:gd name="connsiteX62" fmla="*/ 697415 w 1656097"/>
              <a:gd name="connsiteY62" fmla="*/ 170987 h 165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656097" h="1656098">
                <a:moveTo>
                  <a:pt x="734066" y="0"/>
                </a:moveTo>
                <a:lnTo>
                  <a:pt x="922032" y="0"/>
                </a:lnTo>
                <a:lnTo>
                  <a:pt x="958682" y="170987"/>
                </a:lnTo>
                <a:lnTo>
                  <a:pt x="967537" y="172338"/>
                </a:lnTo>
                <a:lnTo>
                  <a:pt x="1042604" y="194634"/>
                </a:lnTo>
                <a:lnTo>
                  <a:pt x="1160682" y="63947"/>
                </a:lnTo>
                <a:lnTo>
                  <a:pt x="1323465" y="157929"/>
                </a:lnTo>
                <a:lnTo>
                  <a:pt x="1271151" y="319877"/>
                </a:lnTo>
                <a:lnTo>
                  <a:pt x="1280994" y="327054"/>
                </a:lnTo>
                <a:cubicBezTo>
                  <a:pt x="1299308" y="342918"/>
                  <a:pt x="1316780" y="359726"/>
                  <a:pt x="1333335" y="377405"/>
                </a:cubicBezTo>
                <a:lnTo>
                  <a:pt x="1338950" y="384065"/>
                </a:lnTo>
                <a:lnTo>
                  <a:pt x="1498169" y="332634"/>
                </a:lnTo>
                <a:lnTo>
                  <a:pt x="1592152" y="495417"/>
                </a:lnTo>
                <a:lnTo>
                  <a:pt x="1473528" y="602595"/>
                </a:lnTo>
                <a:lnTo>
                  <a:pt x="1483127" y="626411"/>
                </a:lnTo>
                <a:lnTo>
                  <a:pt x="1501984" y="701032"/>
                </a:lnTo>
                <a:lnTo>
                  <a:pt x="1656097" y="734067"/>
                </a:lnTo>
                <a:lnTo>
                  <a:pt x="1656097" y="922032"/>
                </a:lnTo>
                <a:lnTo>
                  <a:pt x="1511749" y="952973"/>
                </a:lnTo>
                <a:lnTo>
                  <a:pt x="1506114" y="989892"/>
                </a:lnTo>
                <a:cubicBezTo>
                  <a:pt x="1502081" y="1009604"/>
                  <a:pt x="1497209" y="1029011"/>
                  <a:pt x="1491538" y="1048074"/>
                </a:cubicBezTo>
                <a:lnTo>
                  <a:pt x="1485827" y="1064617"/>
                </a:lnTo>
                <a:lnTo>
                  <a:pt x="1592152" y="1160683"/>
                </a:lnTo>
                <a:lnTo>
                  <a:pt x="1498169" y="1323465"/>
                </a:lnTo>
                <a:lnTo>
                  <a:pt x="1367507" y="1281258"/>
                </a:lnTo>
                <a:lnTo>
                  <a:pt x="1351398" y="1303350"/>
                </a:lnTo>
                <a:cubicBezTo>
                  <a:pt x="1335535" y="1321664"/>
                  <a:pt x="1318727" y="1339136"/>
                  <a:pt x="1301049" y="1355691"/>
                </a:cubicBezTo>
                <a:lnTo>
                  <a:pt x="1282493" y="1371332"/>
                </a:lnTo>
                <a:lnTo>
                  <a:pt x="1323465" y="1498169"/>
                </a:lnTo>
                <a:lnTo>
                  <a:pt x="1160682" y="1592152"/>
                </a:lnTo>
                <a:lnTo>
                  <a:pt x="1074277" y="1496521"/>
                </a:lnTo>
                <a:lnTo>
                  <a:pt x="1052042" y="1505484"/>
                </a:lnTo>
                <a:lnTo>
                  <a:pt x="948719" y="1531593"/>
                </a:lnTo>
                <a:lnTo>
                  <a:pt x="922032" y="1656098"/>
                </a:lnTo>
                <a:lnTo>
                  <a:pt x="734066" y="1656098"/>
                </a:lnTo>
                <a:lnTo>
                  <a:pt x="707323" y="1531333"/>
                </a:lnTo>
                <a:lnTo>
                  <a:pt x="688561" y="1528470"/>
                </a:lnTo>
                <a:lnTo>
                  <a:pt x="581645" y="1496716"/>
                </a:lnTo>
                <a:lnTo>
                  <a:pt x="495416" y="1592152"/>
                </a:lnTo>
                <a:lnTo>
                  <a:pt x="332634" y="1498169"/>
                </a:lnTo>
                <a:lnTo>
                  <a:pt x="373389" y="1372000"/>
                </a:lnTo>
                <a:lnTo>
                  <a:pt x="293970" y="1290661"/>
                </a:lnTo>
                <a:lnTo>
                  <a:pt x="287662" y="1281558"/>
                </a:lnTo>
                <a:lnTo>
                  <a:pt x="157930" y="1323465"/>
                </a:lnTo>
                <a:lnTo>
                  <a:pt x="63947" y="1160683"/>
                </a:lnTo>
                <a:lnTo>
                  <a:pt x="170348" y="1064548"/>
                </a:lnTo>
                <a:lnTo>
                  <a:pt x="159896" y="1031651"/>
                </a:lnTo>
                <a:lnTo>
                  <a:pt x="144063" y="952912"/>
                </a:lnTo>
                <a:lnTo>
                  <a:pt x="0" y="922032"/>
                </a:lnTo>
                <a:lnTo>
                  <a:pt x="0" y="734067"/>
                </a:lnTo>
                <a:lnTo>
                  <a:pt x="152682" y="701339"/>
                </a:lnTo>
                <a:lnTo>
                  <a:pt x="159896" y="669158"/>
                </a:lnTo>
                <a:lnTo>
                  <a:pt x="182923" y="602913"/>
                </a:lnTo>
                <a:lnTo>
                  <a:pt x="63947" y="495417"/>
                </a:lnTo>
                <a:lnTo>
                  <a:pt x="157930" y="332634"/>
                </a:lnTo>
                <a:lnTo>
                  <a:pt x="318389" y="384465"/>
                </a:lnTo>
                <a:lnTo>
                  <a:pt x="353537" y="346539"/>
                </a:lnTo>
                <a:lnTo>
                  <a:pt x="385166" y="320558"/>
                </a:lnTo>
                <a:lnTo>
                  <a:pt x="332634" y="157929"/>
                </a:lnTo>
                <a:lnTo>
                  <a:pt x="495416" y="63947"/>
                </a:lnTo>
                <a:lnTo>
                  <a:pt x="612546" y="193585"/>
                </a:lnTo>
                <a:lnTo>
                  <a:pt x="688561" y="172338"/>
                </a:lnTo>
                <a:lnTo>
                  <a:pt x="697415" y="170987"/>
                </a:lnTo>
                <a:close/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5264129" y="2986250"/>
            <a:ext cx="1715729" cy="1715729"/>
          </a:xfrm>
          <a:custGeom>
            <a:avLst/>
            <a:gdLst>
              <a:gd name="connsiteX0" fmla="*/ 734066 w 1656097"/>
              <a:gd name="connsiteY0" fmla="*/ 0 h 1656098"/>
              <a:gd name="connsiteX1" fmla="*/ 922032 w 1656097"/>
              <a:gd name="connsiteY1" fmla="*/ 0 h 1656098"/>
              <a:gd name="connsiteX2" fmla="*/ 958682 w 1656097"/>
              <a:gd name="connsiteY2" fmla="*/ 170987 h 1656098"/>
              <a:gd name="connsiteX3" fmla="*/ 967537 w 1656097"/>
              <a:gd name="connsiteY3" fmla="*/ 172338 h 1656098"/>
              <a:gd name="connsiteX4" fmla="*/ 1042604 w 1656097"/>
              <a:gd name="connsiteY4" fmla="*/ 194634 h 1656098"/>
              <a:gd name="connsiteX5" fmla="*/ 1160682 w 1656097"/>
              <a:gd name="connsiteY5" fmla="*/ 63947 h 1656098"/>
              <a:gd name="connsiteX6" fmla="*/ 1323465 w 1656097"/>
              <a:gd name="connsiteY6" fmla="*/ 157929 h 1656098"/>
              <a:gd name="connsiteX7" fmla="*/ 1271151 w 1656097"/>
              <a:gd name="connsiteY7" fmla="*/ 319877 h 1656098"/>
              <a:gd name="connsiteX8" fmla="*/ 1280994 w 1656097"/>
              <a:gd name="connsiteY8" fmla="*/ 327054 h 1656098"/>
              <a:gd name="connsiteX9" fmla="*/ 1333335 w 1656097"/>
              <a:gd name="connsiteY9" fmla="*/ 377405 h 1656098"/>
              <a:gd name="connsiteX10" fmla="*/ 1338950 w 1656097"/>
              <a:gd name="connsiteY10" fmla="*/ 384065 h 1656098"/>
              <a:gd name="connsiteX11" fmla="*/ 1498169 w 1656097"/>
              <a:gd name="connsiteY11" fmla="*/ 332634 h 1656098"/>
              <a:gd name="connsiteX12" fmla="*/ 1592152 w 1656097"/>
              <a:gd name="connsiteY12" fmla="*/ 495417 h 1656098"/>
              <a:gd name="connsiteX13" fmla="*/ 1473528 w 1656097"/>
              <a:gd name="connsiteY13" fmla="*/ 602595 h 1656098"/>
              <a:gd name="connsiteX14" fmla="*/ 1483127 w 1656097"/>
              <a:gd name="connsiteY14" fmla="*/ 626411 h 1656098"/>
              <a:gd name="connsiteX15" fmla="*/ 1501984 w 1656097"/>
              <a:gd name="connsiteY15" fmla="*/ 701032 h 1656098"/>
              <a:gd name="connsiteX16" fmla="*/ 1656097 w 1656097"/>
              <a:gd name="connsiteY16" fmla="*/ 734067 h 1656098"/>
              <a:gd name="connsiteX17" fmla="*/ 1656097 w 1656097"/>
              <a:gd name="connsiteY17" fmla="*/ 922032 h 1656098"/>
              <a:gd name="connsiteX18" fmla="*/ 1511749 w 1656097"/>
              <a:gd name="connsiteY18" fmla="*/ 952973 h 1656098"/>
              <a:gd name="connsiteX19" fmla="*/ 1506114 w 1656097"/>
              <a:gd name="connsiteY19" fmla="*/ 989892 h 1656098"/>
              <a:gd name="connsiteX20" fmla="*/ 1491538 w 1656097"/>
              <a:gd name="connsiteY20" fmla="*/ 1048074 h 1656098"/>
              <a:gd name="connsiteX21" fmla="*/ 1485827 w 1656097"/>
              <a:gd name="connsiteY21" fmla="*/ 1064617 h 1656098"/>
              <a:gd name="connsiteX22" fmla="*/ 1592152 w 1656097"/>
              <a:gd name="connsiteY22" fmla="*/ 1160683 h 1656098"/>
              <a:gd name="connsiteX23" fmla="*/ 1498169 w 1656097"/>
              <a:gd name="connsiteY23" fmla="*/ 1323465 h 1656098"/>
              <a:gd name="connsiteX24" fmla="*/ 1367507 w 1656097"/>
              <a:gd name="connsiteY24" fmla="*/ 1281258 h 1656098"/>
              <a:gd name="connsiteX25" fmla="*/ 1351398 w 1656097"/>
              <a:gd name="connsiteY25" fmla="*/ 1303350 h 1656098"/>
              <a:gd name="connsiteX26" fmla="*/ 1301049 w 1656097"/>
              <a:gd name="connsiteY26" fmla="*/ 1355691 h 1656098"/>
              <a:gd name="connsiteX27" fmla="*/ 1282493 w 1656097"/>
              <a:gd name="connsiteY27" fmla="*/ 1371332 h 1656098"/>
              <a:gd name="connsiteX28" fmla="*/ 1323465 w 1656097"/>
              <a:gd name="connsiteY28" fmla="*/ 1498169 h 1656098"/>
              <a:gd name="connsiteX29" fmla="*/ 1160682 w 1656097"/>
              <a:gd name="connsiteY29" fmla="*/ 1592152 h 1656098"/>
              <a:gd name="connsiteX30" fmla="*/ 1074277 w 1656097"/>
              <a:gd name="connsiteY30" fmla="*/ 1496521 h 1656098"/>
              <a:gd name="connsiteX31" fmla="*/ 1052042 w 1656097"/>
              <a:gd name="connsiteY31" fmla="*/ 1505484 h 1656098"/>
              <a:gd name="connsiteX32" fmla="*/ 948719 w 1656097"/>
              <a:gd name="connsiteY32" fmla="*/ 1531593 h 1656098"/>
              <a:gd name="connsiteX33" fmla="*/ 922032 w 1656097"/>
              <a:gd name="connsiteY33" fmla="*/ 1656098 h 1656098"/>
              <a:gd name="connsiteX34" fmla="*/ 734066 w 1656097"/>
              <a:gd name="connsiteY34" fmla="*/ 1656098 h 1656098"/>
              <a:gd name="connsiteX35" fmla="*/ 707323 w 1656097"/>
              <a:gd name="connsiteY35" fmla="*/ 1531333 h 1656098"/>
              <a:gd name="connsiteX36" fmla="*/ 688561 w 1656097"/>
              <a:gd name="connsiteY36" fmla="*/ 1528470 h 1656098"/>
              <a:gd name="connsiteX37" fmla="*/ 581645 w 1656097"/>
              <a:gd name="connsiteY37" fmla="*/ 1496716 h 1656098"/>
              <a:gd name="connsiteX38" fmla="*/ 495416 w 1656097"/>
              <a:gd name="connsiteY38" fmla="*/ 1592152 h 1656098"/>
              <a:gd name="connsiteX39" fmla="*/ 332634 w 1656097"/>
              <a:gd name="connsiteY39" fmla="*/ 1498169 h 1656098"/>
              <a:gd name="connsiteX40" fmla="*/ 373389 w 1656097"/>
              <a:gd name="connsiteY40" fmla="*/ 1372000 h 1656098"/>
              <a:gd name="connsiteX41" fmla="*/ 293970 w 1656097"/>
              <a:gd name="connsiteY41" fmla="*/ 1290661 h 1656098"/>
              <a:gd name="connsiteX42" fmla="*/ 287662 w 1656097"/>
              <a:gd name="connsiteY42" fmla="*/ 1281558 h 1656098"/>
              <a:gd name="connsiteX43" fmla="*/ 157930 w 1656097"/>
              <a:gd name="connsiteY43" fmla="*/ 1323465 h 1656098"/>
              <a:gd name="connsiteX44" fmla="*/ 63947 w 1656097"/>
              <a:gd name="connsiteY44" fmla="*/ 1160683 h 1656098"/>
              <a:gd name="connsiteX45" fmla="*/ 170348 w 1656097"/>
              <a:gd name="connsiteY45" fmla="*/ 1064548 h 1656098"/>
              <a:gd name="connsiteX46" fmla="*/ 159896 w 1656097"/>
              <a:gd name="connsiteY46" fmla="*/ 1031651 h 1656098"/>
              <a:gd name="connsiteX47" fmla="*/ 144063 w 1656097"/>
              <a:gd name="connsiteY47" fmla="*/ 952912 h 1656098"/>
              <a:gd name="connsiteX48" fmla="*/ 0 w 1656097"/>
              <a:gd name="connsiteY48" fmla="*/ 922032 h 1656098"/>
              <a:gd name="connsiteX49" fmla="*/ 0 w 1656097"/>
              <a:gd name="connsiteY49" fmla="*/ 734067 h 1656098"/>
              <a:gd name="connsiteX50" fmla="*/ 152682 w 1656097"/>
              <a:gd name="connsiteY50" fmla="*/ 701339 h 1656098"/>
              <a:gd name="connsiteX51" fmla="*/ 159896 w 1656097"/>
              <a:gd name="connsiteY51" fmla="*/ 669158 h 1656098"/>
              <a:gd name="connsiteX52" fmla="*/ 182923 w 1656097"/>
              <a:gd name="connsiteY52" fmla="*/ 602913 h 1656098"/>
              <a:gd name="connsiteX53" fmla="*/ 63947 w 1656097"/>
              <a:gd name="connsiteY53" fmla="*/ 495417 h 1656098"/>
              <a:gd name="connsiteX54" fmla="*/ 157930 w 1656097"/>
              <a:gd name="connsiteY54" fmla="*/ 332634 h 1656098"/>
              <a:gd name="connsiteX55" fmla="*/ 318389 w 1656097"/>
              <a:gd name="connsiteY55" fmla="*/ 384465 h 1656098"/>
              <a:gd name="connsiteX56" fmla="*/ 353537 w 1656097"/>
              <a:gd name="connsiteY56" fmla="*/ 346539 h 1656098"/>
              <a:gd name="connsiteX57" fmla="*/ 385166 w 1656097"/>
              <a:gd name="connsiteY57" fmla="*/ 320558 h 1656098"/>
              <a:gd name="connsiteX58" fmla="*/ 332634 w 1656097"/>
              <a:gd name="connsiteY58" fmla="*/ 157929 h 1656098"/>
              <a:gd name="connsiteX59" fmla="*/ 495416 w 1656097"/>
              <a:gd name="connsiteY59" fmla="*/ 63947 h 1656098"/>
              <a:gd name="connsiteX60" fmla="*/ 612546 w 1656097"/>
              <a:gd name="connsiteY60" fmla="*/ 193585 h 1656098"/>
              <a:gd name="connsiteX61" fmla="*/ 688561 w 1656097"/>
              <a:gd name="connsiteY61" fmla="*/ 172338 h 1656098"/>
              <a:gd name="connsiteX62" fmla="*/ 697415 w 1656097"/>
              <a:gd name="connsiteY62" fmla="*/ 170987 h 165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656097" h="1656098">
                <a:moveTo>
                  <a:pt x="734066" y="0"/>
                </a:moveTo>
                <a:lnTo>
                  <a:pt x="922032" y="0"/>
                </a:lnTo>
                <a:lnTo>
                  <a:pt x="958682" y="170987"/>
                </a:lnTo>
                <a:lnTo>
                  <a:pt x="967537" y="172338"/>
                </a:lnTo>
                <a:lnTo>
                  <a:pt x="1042604" y="194634"/>
                </a:lnTo>
                <a:lnTo>
                  <a:pt x="1160682" y="63947"/>
                </a:lnTo>
                <a:lnTo>
                  <a:pt x="1323465" y="157929"/>
                </a:lnTo>
                <a:lnTo>
                  <a:pt x="1271151" y="319877"/>
                </a:lnTo>
                <a:lnTo>
                  <a:pt x="1280994" y="327054"/>
                </a:lnTo>
                <a:cubicBezTo>
                  <a:pt x="1299308" y="342918"/>
                  <a:pt x="1316780" y="359726"/>
                  <a:pt x="1333335" y="377405"/>
                </a:cubicBezTo>
                <a:lnTo>
                  <a:pt x="1338950" y="384065"/>
                </a:lnTo>
                <a:lnTo>
                  <a:pt x="1498169" y="332634"/>
                </a:lnTo>
                <a:lnTo>
                  <a:pt x="1592152" y="495417"/>
                </a:lnTo>
                <a:lnTo>
                  <a:pt x="1473528" y="602595"/>
                </a:lnTo>
                <a:lnTo>
                  <a:pt x="1483127" y="626411"/>
                </a:lnTo>
                <a:lnTo>
                  <a:pt x="1501984" y="701032"/>
                </a:lnTo>
                <a:lnTo>
                  <a:pt x="1656097" y="734067"/>
                </a:lnTo>
                <a:lnTo>
                  <a:pt x="1656097" y="922032"/>
                </a:lnTo>
                <a:lnTo>
                  <a:pt x="1511749" y="952973"/>
                </a:lnTo>
                <a:lnTo>
                  <a:pt x="1506114" y="989892"/>
                </a:lnTo>
                <a:cubicBezTo>
                  <a:pt x="1502081" y="1009604"/>
                  <a:pt x="1497209" y="1029011"/>
                  <a:pt x="1491538" y="1048074"/>
                </a:cubicBezTo>
                <a:lnTo>
                  <a:pt x="1485827" y="1064617"/>
                </a:lnTo>
                <a:lnTo>
                  <a:pt x="1592152" y="1160683"/>
                </a:lnTo>
                <a:lnTo>
                  <a:pt x="1498169" y="1323465"/>
                </a:lnTo>
                <a:lnTo>
                  <a:pt x="1367507" y="1281258"/>
                </a:lnTo>
                <a:lnTo>
                  <a:pt x="1351398" y="1303350"/>
                </a:lnTo>
                <a:cubicBezTo>
                  <a:pt x="1335535" y="1321664"/>
                  <a:pt x="1318727" y="1339136"/>
                  <a:pt x="1301049" y="1355691"/>
                </a:cubicBezTo>
                <a:lnTo>
                  <a:pt x="1282493" y="1371332"/>
                </a:lnTo>
                <a:lnTo>
                  <a:pt x="1323465" y="1498169"/>
                </a:lnTo>
                <a:lnTo>
                  <a:pt x="1160682" y="1592152"/>
                </a:lnTo>
                <a:lnTo>
                  <a:pt x="1074277" y="1496521"/>
                </a:lnTo>
                <a:lnTo>
                  <a:pt x="1052042" y="1505484"/>
                </a:lnTo>
                <a:lnTo>
                  <a:pt x="948719" y="1531593"/>
                </a:lnTo>
                <a:lnTo>
                  <a:pt x="922032" y="1656098"/>
                </a:lnTo>
                <a:lnTo>
                  <a:pt x="734066" y="1656098"/>
                </a:lnTo>
                <a:lnTo>
                  <a:pt x="707323" y="1531333"/>
                </a:lnTo>
                <a:lnTo>
                  <a:pt x="688561" y="1528470"/>
                </a:lnTo>
                <a:lnTo>
                  <a:pt x="581645" y="1496716"/>
                </a:lnTo>
                <a:lnTo>
                  <a:pt x="495416" y="1592152"/>
                </a:lnTo>
                <a:lnTo>
                  <a:pt x="332634" y="1498169"/>
                </a:lnTo>
                <a:lnTo>
                  <a:pt x="373389" y="1372000"/>
                </a:lnTo>
                <a:lnTo>
                  <a:pt x="293970" y="1290661"/>
                </a:lnTo>
                <a:lnTo>
                  <a:pt x="287662" y="1281558"/>
                </a:lnTo>
                <a:lnTo>
                  <a:pt x="157930" y="1323465"/>
                </a:lnTo>
                <a:lnTo>
                  <a:pt x="63947" y="1160683"/>
                </a:lnTo>
                <a:lnTo>
                  <a:pt x="170348" y="1064548"/>
                </a:lnTo>
                <a:lnTo>
                  <a:pt x="159896" y="1031651"/>
                </a:lnTo>
                <a:lnTo>
                  <a:pt x="144063" y="952912"/>
                </a:lnTo>
                <a:lnTo>
                  <a:pt x="0" y="922032"/>
                </a:lnTo>
                <a:lnTo>
                  <a:pt x="0" y="734067"/>
                </a:lnTo>
                <a:lnTo>
                  <a:pt x="152682" y="701339"/>
                </a:lnTo>
                <a:lnTo>
                  <a:pt x="159896" y="669158"/>
                </a:lnTo>
                <a:lnTo>
                  <a:pt x="182923" y="602913"/>
                </a:lnTo>
                <a:lnTo>
                  <a:pt x="63947" y="495417"/>
                </a:lnTo>
                <a:lnTo>
                  <a:pt x="157930" y="332634"/>
                </a:lnTo>
                <a:lnTo>
                  <a:pt x="318389" y="384465"/>
                </a:lnTo>
                <a:lnTo>
                  <a:pt x="353537" y="346539"/>
                </a:lnTo>
                <a:lnTo>
                  <a:pt x="385166" y="320558"/>
                </a:lnTo>
                <a:lnTo>
                  <a:pt x="332634" y="157929"/>
                </a:lnTo>
                <a:lnTo>
                  <a:pt x="495416" y="63947"/>
                </a:lnTo>
                <a:lnTo>
                  <a:pt x="612546" y="193585"/>
                </a:lnTo>
                <a:lnTo>
                  <a:pt x="688561" y="172338"/>
                </a:lnTo>
                <a:lnTo>
                  <a:pt x="697415" y="1709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5599378" y="1526231"/>
            <a:ext cx="1045229" cy="1045228"/>
            <a:chOff x="5618232" y="1681847"/>
            <a:chExt cx="1045229" cy="1045228"/>
          </a:xfrm>
        </p:grpSpPr>
        <p:sp>
          <p:nvSpPr>
            <p:cNvPr id="8" name="任意多边形 7"/>
            <p:cNvSpPr/>
            <p:nvPr/>
          </p:nvSpPr>
          <p:spPr>
            <a:xfrm>
              <a:off x="5618232" y="1681847"/>
              <a:ext cx="1045229" cy="1045228"/>
            </a:xfrm>
            <a:custGeom>
              <a:avLst/>
              <a:gdLst>
                <a:gd name="connsiteX0" fmla="*/ 734066 w 1656097"/>
                <a:gd name="connsiteY0" fmla="*/ 0 h 1656098"/>
                <a:gd name="connsiteX1" fmla="*/ 922032 w 1656097"/>
                <a:gd name="connsiteY1" fmla="*/ 0 h 1656098"/>
                <a:gd name="connsiteX2" fmla="*/ 958682 w 1656097"/>
                <a:gd name="connsiteY2" fmla="*/ 170987 h 1656098"/>
                <a:gd name="connsiteX3" fmla="*/ 967537 w 1656097"/>
                <a:gd name="connsiteY3" fmla="*/ 172338 h 1656098"/>
                <a:gd name="connsiteX4" fmla="*/ 1042604 w 1656097"/>
                <a:gd name="connsiteY4" fmla="*/ 194634 h 1656098"/>
                <a:gd name="connsiteX5" fmla="*/ 1160682 w 1656097"/>
                <a:gd name="connsiteY5" fmla="*/ 63947 h 1656098"/>
                <a:gd name="connsiteX6" fmla="*/ 1323465 w 1656097"/>
                <a:gd name="connsiteY6" fmla="*/ 157929 h 1656098"/>
                <a:gd name="connsiteX7" fmla="*/ 1271151 w 1656097"/>
                <a:gd name="connsiteY7" fmla="*/ 319877 h 1656098"/>
                <a:gd name="connsiteX8" fmla="*/ 1280994 w 1656097"/>
                <a:gd name="connsiteY8" fmla="*/ 327054 h 1656098"/>
                <a:gd name="connsiteX9" fmla="*/ 1333335 w 1656097"/>
                <a:gd name="connsiteY9" fmla="*/ 377405 h 1656098"/>
                <a:gd name="connsiteX10" fmla="*/ 1338950 w 1656097"/>
                <a:gd name="connsiteY10" fmla="*/ 384065 h 1656098"/>
                <a:gd name="connsiteX11" fmla="*/ 1498169 w 1656097"/>
                <a:gd name="connsiteY11" fmla="*/ 332634 h 1656098"/>
                <a:gd name="connsiteX12" fmla="*/ 1592152 w 1656097"/>
                <a:gd name="connsiteY12" fmla="*/ 495417 h 1656098"/>
                <a:gd name="connsiteX13" fmla="*/ 1473528 w 1656097"/>
                <a:gd name="connsiteY13" fmla="*/ 602595 h 1656098"/>
                <a:gd name="connsiteX14" fmla="*/ 1483127 w 1656097"/>
                <a:gd name="connsiteY14" fmla="*/ 626411 h 1656098"/>
                <a:gd name="connsiteX15" fmla="*/ 1501984 w 1656097"/>
                <a:gd name="connsiteY15" fmla="*/ 701032 h 1656098"/>
                <a:gd name="connsiteX16" fmla="*/ 1656097 w 1656097"/>
                <a:gd name="connsiteY16" fmla="*/ 734067 h 1656098"/>
                <a:gd name="connsiteX17" fmla="*/ 1656097 w 1656097"/>
                <a:gd name="connsiteY17" fmla="*/ 922032 h 1656098"/>
                <a:gd name="connsiteX18" fmla="*/ 1511749 w 1656097"/>
                <a:gd name="connsiteY18" fmla="*/ 952973 h 1656098"/>
                <a:gd name="connsiteX19" fmla="*/ 1506114 w 1656097"/>
                <a:gd name="connsiteY19" fmla="*/ 989892 h 1656098"/>
                <a:gd name="connsiteX20" fmla="*/ 1491538 w 1656097"/>
                <a:gd name="connsiteY20" fmla="*/ 1048074 h 1656098"/>
                <a:gd name="connsiteX21" fmla="*/ 1485827 w 1656097"/>
                <a:gd name="connsiteY21" fmla="*/ 1064617 h 1656098"/>
                <a:gd name="connsiteX22" fmla="*/ 1592152 w 1656097"/>
                <a:gd name="connsiteY22" fmla="*/ 1160683 h 1656098"/>
                <a:gd name="connsiteX23" fmla="*/ 1498169 w 1656097"/>
                <a:gd name="connsiteY23" fmla="*/ 1323465 h 1656098"/>
                <a:gd name="connsiteX24" fmla="*/ 1367507 w 1656097"/>
                <a:gd name="connsiteY24" fmla="*/ 1281258 h 1656098"/>
                <a:gd name="connsiteX25" fmla="*/ 1351398 w 1656097"/>
                <a:gd name="connsiteY25" fmla="*/ 1303350 h 1656098"/>
                <a:gd name="connsiteX26" fmla="*/ 1301049 w 1656097"/>
                <a:gd name="connsiteY26" fmla="*/ 1355691 h 1656098"/>
                <a:gd name="connsiteX27" fmla="*/ 1282493 w 1656097"/>
                <a:gd name="connsiteY27" fmla="*/ 1371332 h 1656098"/>
                <a:gd name="connsiteX28" fmla="*/ 1323465 w 1656097"/>
                <a:gd name="connsiteY28" fmla="*/ 1498169 h 1656098"/>
                <a:gd name="connsiteX29" fmla="*/ 1160682 w 1656097"/>
                <a:gd name="connsiteY29" fmla="*/ 1592152 h 1656098"/>
                <a:gd name="connsiteX30" fmla="*/ 1074277 w 1656097"/>
                <a:gd name="connsiteY30" fmla="*/ 1496521 h 1656098"/>
                <a:gd name="connsiteX31" fmla="*/ 1052042 w 1656097"/>
                <a:gd name="connsiteY31" fmla="*/ 1505484 h 1656098"/>
                <a:gd name="connsiteX32" fmla="*/ 948719 w 1656097"/>
                <a:gd name="connsiteY32" fmla="*/ 1531593 h 1656098"/>
                <a:gd name="connsiteX33" fmla="*/ 922032 w 1656097"/>
                <a:gd name="connsiteY33" fmla="*/ 1656098 h 1656098"/>
                <a:gd name="connsiteX34" fmla="*/ 734066 w 1656097"/>
                <a:gd name="connsiteY34" fmla="*/ 1656098 h 1656098"/>
                <a:gd name="connsiteX35" fmla="*/ 707323 w 1656097"/>
                <a:gd name="connsiteY35" fmla="*/ 1531333 h 1656098"/>
                <a:gd name="connsiteX36" fmla="*/ 688561 w 1656097"/>
                <a:gd name="connsiteY36" fmla="*/ 1528470 h 1656098"/>
                <a:gd name="connsiteX37" fmla="*/ 581645 w 1656097"/>
                <a:gd name="connsiteY37" fmla="*/ 1496716 h 1656098"/>
                <a:gd name="connsiteX38" fmla="*/ 495416 w 1656097"/>
                <a:gd name="connsiteY38" fmla="*/ 1592152 h 1656098"/>
                <a:gd name="connsiteX39" fmla="*/ 332634 w 1656097"/>
                <a:gd name="connsiteY39" fmla="*/ 1498169 h 1656098"/>
                <a:gd name="connsiteX40" fmla="*/ 373389 w 1656097"/>
                <a:gd name="connsiteY40" fmla="*/ 1372000 h 1656098"/>
                <a:gd name="connsiteX41" fmla="*/ 293970 w 1656097"/>
                <a:gd name="connsiteY41" fmla="*/ 1290661 h 1656098"/>
                <a:gd name="connsiteX42" fmla="*/ 287662 w 1656097"/>
                <a:gd name="connsiteY42" fmla="*/ 1281558 h 1656098"/>
                <a:gd name="connsiteX43" fmla="*/ 157930 w 1656097"/>
                <a:gd name="connsiteY43" fmla="*/ 1323465 h 1656098"/>
                <a:gd name="connsiteX44" fmla="*/ 63947 w 1656097"/>
                <a:gd name="connsiteY44" fmla="*/ 1160683 h 1656098"/>
                <a:gd name="connsiteX45" fmla="*/ 170348 w 1656097"/>
                <a:gd name="connsiteY45" fmla="*/ 1064548 h 1656098"/>
                <a:gd name="connsiteX46" fmla="*/ 159896 w 1656097"/>
                <a:gd name="connsiteY46" fmla="*/ 1031651 h 1656098"/>
                <a:gd name="connsiteX47" fmla="*/ 144063 w 1656097"/>
                <a:gd name="connsiteY47" fmla="*/ 952912 h 1656098"/>
                <a:gd name="connsiteX48" fmla="*/ 0 w 1656097"/>
                <a:gd name="connsiteY48" fmla="*/ 922032 h 1656098"/>
                <a:gd name="connsiteX49" fmla="*/ 0 w 1656097"/>
                <a:gd name="connsiteY49" fmla="*/ 734067 h 1656098"/>
                <a:gd name="connsiteX50" fmla="*/ 152682 w 1656097"/>
                <a:gd name="connsiteY50" fmla="*/ 701339 h 1656098"/>
                <a:gd name="connsiteX51" fmla="*/ 159896 w 1656097"/>
                <a:gd name="connsiteY51" fmla="*/ 669158 h 1656098"/>
                <a:gd name="connsiteX52" fmla="*/ 182923 w 1656097"/>
                <a:gd name="connsiteY52" fmla="*/ 602913 h 1656098"/>
                <a:gd name="connsiteX53" fmla="*/ 63947 w 1656097"/>
                <a:gd name="connsiteY53" fmla="*/ 495417 h 1656098"/>
                <a:gd name="connsiteX54" fmla="*/ 157930 w 1656097"/>
                <a:gd name="connsiteY54" fmla="*/ 332634 h 1656098"/>
                <a:gd name="connsiteX55" fmla="*/ 318389 w 1656097"/>
                <a:gd name="connsiteY55" fmla="*/ 384465 h 1656098"/>
                <a:gd name="connsiteX56" fmla="*/ 353537 w 1656097"/>
                <a:gd name="connsiteY56" fmla="*/ 346539 h 1656098"/>
                <a:gd name="connsiteX57" fmla="*/ 385166 w 1656097"/>
                <a:gd name="connsiteY57" fmla="*/ 320558 h 1656098"/>
                <a:gd name="connsiteX58" fmla="*/ 332634 w 1656097"/>
                <a:gd name="connsiteY58" fmla="*/ 157929 h 1656098"/>
                <a:gd name="connsiteX59" fmla="*/ 495416 w 1656097"/>
                <a:gd name="connsiteY59" fmla="*/ 63947 h 1656098"/>
                <a:gd name="connsiteX60" fmla="*/ 612546 w 1656097"/>
                <a:gd name="connsiteY60" fmla="*/ 193585 h 1656098"/>
                <a:gd name="connsiteX61" fmla="*/ 688561 w 1656097"/>
                <a:gd name="connsiteY61" fmla="*/ 172338 h 1656098"/>
                <a:gd name="connsiteX62" fmla="*/ 697415 w 1656097"/>
                <a:gd name="connsiteY62" fmla="*/ 170987 h 165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656097" h="1656098">
                  <a:moveTo>
                    <a:pt x="734066" y="0"/>
                  </a:moveTo>
                  <a:lnTo>
                    <a:pt x="922032" y="0"/>
                  </a:lnTo>
                  <a:lnTo>
                    <a:pt x="958682" y="170987"/>
                  </a:lnTo>
                  <a:lnTo>
                    <a:pt x="967537" y="172338"/>
                  </a:lnTo>
                  <a:lnTo>
                    <a:pt x="1042604" y="194634"/>
                  </a:lnTo>
                  <a:lnTo>
                    <a:pt x="1160682" y="63947"/>
                  </a:lnTo>
                  <a:lnTo>
                    <a:pt x="1323465" y="157929"/>
                  </a:lnTo>
                  <a:lnTo>
                    <a:pt x="1271151" y="319877"/>
                  </a:lnTo>
                  <a:lnTo>
                    <a:pt x="1280994" y="327054"/>
                  </a:lnTo>
                  <a:cubicBezTo>
                    <a:pt x="1299308" y="342918"/>
                    <a:pt x="1316780" y="359726"/>
                    <a:pt x="1333335" y="377405"/>
                  </a:cubicBezTo>
                  <a:lnTo>
                    <a:pt x="1338950" y="384065"/>
                  </a:lnTo>
                  <a:lnTo>
                    <a:pt x="1498169" y="332634"/>
                  </a:lnTo>
                  <a:lnTo>
                    <a:pt x="1592152" y="495417"/>
                  </a:lnTo>
                  <a:lnTo>
                    <a:pt x="1473528" y="602595"/>
                  </a:lnTo>
                  <a:lnTo>
                    <a:pt x="1483127" y="626411"/>
                  </a:lnTo>
                  <a:lnTo>
                    <a:pt x="1501984" y="701032"/>
                  </a:lnTo>
                  <a:lnTo>
                    <a:pt x="1656097" y="734067"/>
                  </a:lnTo>
                  <a:lnTo>
                    <a:pt x="1656097" y="922032"/>
                  </a:lnTo>
                  <a:lnTo>
                    <a:pt x="1511749" y="952973"/>
                  </a:lnTo>
                  <a:lnTo>
                    <a:pt x="1506114" y="989892"/>
                  </a:lnTo>
                  <a:cubicBezTo>
                    <a:pt x="1502081" y="1009604"/>
                    <a:pt x="1497209" y="1029011"/>
                    <a:pt x="1491538" y="1048074"/>
                  </a:cubicBezTo>
                  <a:lnTo>
                    <a:pt x="1485827" y="1064617"/>
                  </a:lnTo>
                  <a:lnTo>
                    <a:pt x="1592152" y="1160683"/>
                  </a:lnTo>
                  <a:lnTo>
                    <a:pt x="1498169" y="1323465"/>
                  </a:lnTo>
                  <a:lnTo>
                    <a:pt x="1367507" y="1281258"/>
                  </a:lnTo>
                  <a:lnTo>
                    <a:pt x="1351398" y="1303350"/>
                  </a:lnTo>
                  <a:cubicBezTo>
                    <a:pt x="1335535" y="1321664"/>
                    <a:pt x="1318727" y="1339136"/>
                    <a:pt x="1301049" y="1355691"/>
                  </a:cubicBezTo>
                  <a:lnTo>
                    <a:pt x="1282493" y="1371332"/>
                  </a:lnTo>
                  <a:lnTo>
                    <a:pt x="1323465" y="1498169"/>
                  </a:lnTo>
                  <a:lnTo>
                    <a:pt x="1160682" y="1592152"/>
                  </a:lnTo>
                  <a:lnTo>
                    <a:pt x="1074277" y="1496521"/>
                  </a:lnTo>
                  <a:lnTo>
                    <a:pt x="1052042" y="1505484"/>
                  </a:lnTo>
                  <a:lnTo>
                    <a:pt x="948719" y="1531593"/>
                  </a:lnTo>
                  <a:lnTo>
                    <a:pt x="922032" y="1656098"/>
                  </a:lnTo>
                  <a:lnTo>
                    <a:pt x="734066" y="1656098"/>
                  </a:lnTo>
                  <a:lnTo>
                    <a:pt x="707323" y="1531333"/>
                  </a:lnTo>
                  <a:lnTo>
                    <a:pt x="688561" y="1528470"/>
                  </a:lnTo>
                  <a:lnTo>
                    <a:pt x="581645" y="1496716"/>
                  </a:lnTo>
                  <a:lnTo>
                    <a:pt x="495416" y="1592152"/>
                  </a:lnTo>
                  <a:lnTo>
                    <a:pt x="332634" y="1498169"/>
                  </a:lnTo>
                  <a:lnTo>
                    <a:pt x="373389" y="1372000"/>
                  </a:lnTo>
                  <a:lnTo>
                    <a:pt x="293970" y="1290661"/>
                  </a:lnTo>
                  <a:lnTo>
                    <a:pt x="287662" y="1281558"/>
                  </a:lnTo>
                  <a:lnTo>
                    <a:pt x="157930" y="1323465"/>
                  </a:lnTo>
                  <a:lnTo>
                    <a:pt x="63947" y="1160683"/>
                  </a:lnTo>
                  <a:lnTo>
                    <a:pt x="170348" y="1064548"/>
                  </a:lnTo>
                  <a:lnTo>
                    <a:pt x="159896" y="1031651"/>
                  </a:lnTo>
                  <a:lnTo>
                    <a:pt x="144063" y="952912"/>
                  </a:lnTo>
                  <a:lnTo>
                    <a:pt x="0" y="922032"/>
                  </a:lnTo>
                  <a:lnTo>
                    <a:pt x="0" y="734067"/>
                  </a:lnTo>
                  <a:lnTo>
                    <a:pt x="152682" y="701339"/>
                  </a:lnTo>
                  <a:lnTo>
                    <a:pt x="159896" y="669158"/>
                  </a:lnTo>
                  <a:lnTo>
                    <a:pt x="182923" y="602913"/>
                  </a:lnTo>
                  <a:lnTo>
                    <a:pt x="63947" y="495417"/>
                  </a:lnTo>
                  <a:lnTo>
                    <a:pt x="157930" y="332634"/>
                  </a:lnTo>
                  <a:lnTo>
                    <a:pt x="318389" y="384465"/>
                  </a:lnTo>
                  <a:lnTo>
                    <a:pt x="353537" y="346539"/>
                  </a:lnTo>
                  <a:lnTo>
                    <a:pt x="385166" y="320558"/>
                  </a:lnTo>
                  <a:lnTo>
                    <a:pt x="332634" y="157929"/>
                  </a:lnTo>
                  <a:lnTo>
                    <a:pt x="495416" y="63947"/>
                  </a:lnTo>
                  <a:lnTo>
                    <a:pt x="612546" y="193585"/>
                  </a:lnTo>
                  <a:lnTo>
                    <a:pt x="688561" y="172338"/>
                  </a:lnTo>
                  <a:lnTo>
                    <a:pt x="697415" y="1709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5750516" y="1806582"/>
              <a:ext cx="800124" cy="799120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379830" y="3109784"/>
            <a:ext cx="1045229" cy="1045228"/>
            <a:chOff x="7398684" y="3265400"/>
            <a:chExt cx="1045229" cy="1045228"/>
          </a:xfrm>
        </p:grpSpPr>
        <p:sp>
          <p:nvSpPr>
            <p:cNvPr id="11" name="任意多边形 10"/>
            <p:cNvSpPr/>
            <p:nvPr/>
          </p:nvSpPr>
          <p:spPr>
            <a:xfrm>
              <a:off x="7398684" y="3265400"/>
              <a:ext cx="1045229" cy="1045228"/>
            </a:xfrm>
            <a:custGeom>
              <a:avLst/>
              <a:gdLst>
                <a:gd name="connsiteX0" fmla="*/ 734066 w 1656097"/>
                <a:gd name="connsiteY0" fmla="*/ 0 h 1656098"/>
                <a:gd name="connsiteX1" fmla="*/ 922032 w 1656097"/>
                <a:gd name="connsiteY1" fmla="*/ 0 h 1656098"/>
                <a:gd name="connsiteX2" fmla="*/ 958682 w 1656097"/>
                <a:gd name="connsiteY2" fmla="*/ 170987 h 1656098"/>
                <a:gd name="connsiteX3" fmla="*/ 967537 w 1656097"/>
                <a:gd name="connsiteY3" fmla="*/ 172338 h 1656098"/>
                <a:gd name="connsiteX4" fmla="*/ 1042604 w 1656097"/>
                <a:gd name="connsiteY4" fmla="*/ 194634 h 1656098"/>
                <a:gd name="connsiteX5" fmla="*/ 1160682 w 1656097"/>
                <a:gd name="connsiteY5" fmla="*/ 63947 h 1656098"/>
                <a:gd name="connsiteX6" fmla="*/ 1323465 w 1656097"/>
                <a:gd name="connsiteY6" fmla="*/ 157929 h 1656098"/>
                <a:gd name="connsiteX7" fmla="*/ 1271151 w 1656097"/>
                <a:gd name="connsiteY7" fmla="*/ 319877 h 1656098"/>
                <a:gd name="connsiteX8" fmla="*/ 1280994 w 1656097"/>
                <a:gd name="connsiteY8" fmla="*/ 327054 h 1656098"/>
                <a:gd name="connsiteX9" fmla="*/ 1333335 w 1656097"/>
                <a:gd name="connsiteY9" fmla="*/ 377405 h 1656098"/>
                <a:gd name="connsiteX10" fmla="*/ 1338950 w 1656097"/>
                <a:gd name="connsiteY10" fmla="*/ 384065 h 1656098"/>
                <a:gd name="connsiteX11" fmla="*/ 1498169 w 1656097"/>
                <a:gd name="connsiteY11" fmla="*/ 332634 h 1656098"/>
                <a:gd name="connsiteX12" fmla="*/ 1592152 w 1656097"/>
                <a:gd name="connsiteY12" fmla="*/ 495417 h 1656098"/>
                <a:gd name="connsiteX13" fmla="*/ 1473528 w 1656097"/>
                <a:gd name="connsiteY13" fmla="*/ 602595 h 1656098"/>
                <a:gd name="connsiteX14" fmla="*/ 1483127 w 1656097"/>
                <a:gd name="connsiteY14" fmla="*/ 626411 h 1656098"/>
                <a:gd name="connsiteX15" fmla="*/ 1501984 w 1656097"/>
                <a:gd name="connsiteY15" fmla="*/ 701032 h 1656098"/>
                <a:gd name="connsiteX16" fmla="*/ 1656097 w 1656097"/>
                <a:gd name="connsiteY16" fmla="*/ 734067 h 1656098"/>
                <a:gd name="connsiteX17" fmla="*/ 1656097 w 1656097"/>
                <a:gd name="connsiteY17" fmla="*/ 922032 h 1656098"/>
                <a:gd name="connsiteX18" fmla="*/ 1511749 w 1656097"/>
                <a:gd name="connsiteY18" fmla="*/ 952973 h 1656098"/>
                <a:gd name="connsiteX19" fmla="*/ 1506114 w 1656097"/>
                <a:gd name="connsiteY19" fmla="*/ 989892 h 1656098"/>
                <a:gd name="connsiteX20" fmla="*/ 1491538 w 1656097"/>
                <a:gd name="connsiteY20" fmla="*/ 1048074 h 1656098"/>
                <a:gd name="connsiteX21" fmla="*/ 1485827 w 1656097"/>
                <a:gd name="connsiteY21" fmla="*/ 1064617 h 1656098"/>
                <a:gd name="connsiteX22" fmla="*/ 1592152 w 1656097"/>
                <a:gd name="connsiteY22" fmla="*/ 1160683 h 1656098"/>
                <a:gd name="connsiteX23" fmla="*/ 1498169 w 1656097"/>
                <a:gd name="connsiteY23" fmla="*/ 1323465 h 1656098"/>
                <a:gd name="connsiteX24" fmla="*/ 1367507 w 1656097"/>
                <a:gd name="connsiteY24" fmla="*/ 1281258 h 1656098"/>
                <a:gd name="connsiteX25" fmla="*/ 1351398 w 1656097"/>
                <a:gd name="connsiteY25" fmla="*/ 1303350 h 1656098"/>
                <a:gd name="connsiteX26" fmla="*/ 1301049 w 1656097"/>
                <a:gd name="connsiteY26" fmla="*/ 1355691 h 1656098"/>
                <a:gd name="connsiteX27" fmla="*/ 1282493 w 1656097"/>
                <a:gd name="connsiteY27" fmla="*/ 1371332 h 1656098"/>
                <a:gd name="connsiteX28" fmla="*/ 1323465 w 1656097"/>
                <a:gd name="connsiteY28" fmla="*/ 1498169 h 1656098"/>
                <a:gd name="connsiteX29" fmla="*/ 1160682 w 1656097"/>
                <a:gd name="connsiteY29" fmla="*/ 1592152 h 1656098"/>
                <a:gd name="connsiteX30" fmla="*/ 1074277 w 1656097"/>
                <a:gd name="connsiteY30" fmla="*/ 1496521 h 1656098"/>
                <a:gd name="connsiteX31" fmla="*/ 1052042 w 1656097"/>
                <a:gd name="connsiteY31" fmla="*/ 1505484 h 1656098"/>
                <a:gd name="connsiteX32" fmla="*/ 948719 w 1656097"/>
                <a:gd name="connsiteY32" fmla="*/ 1531593 h 1656098"/>
                <a:gd name="connsiteX33" fmla="*/ 922032 w 1656097"/>
                <a:gd name="connsiteY33" fmla="*/ 1656098 h 1656098"/>
                <a:gd name="connsiteX34" fmla="*/ 734066 w 1656097"/>
                <a:gd name="connsiteY34" fmla="*/ 1656098 h 1656098"/>
                <a:gd name="connsiteX35" fmla="*/ 707323 w 1656097"/>
                <a:gd name="connsiteY35" fmla="*/ 1531333 h 1656098"/>
                <a:gd name="connsiteX36" fmla="*/ 688561 w 1656097"/>
                <a:gd name="connsiteY36" fmla="*/ 1528470 h 1656098"/>
                <a:gd name="connsiteX37" fmla="*/ 581645 w 1656097"/>
                <a:gd name="connsiteY37" fmla="*/ 1496716 h 1656098"/>
                <a:gd name="connsiteX38" fmla="*/ 495416 w 1656097"/>
                <a:gd name="connsiteY38" fmla="*/ 1592152 h 1656098"/>
                <a:gd name="connsiteX39" fmla="*/ 332634 w 1656097"/>
                <a:gd name="connsiteY39" fmla="*/ 1498169 h 1656098"/>
                <a:gd name="connsiteX40" fmla="*/ 373389 w 1656097"/>
                <a:gd name="connsiteY40" fmla="*/ 1372000 h 1656098"/>
                <a:gd name="connsiteX41" fmla="*/ 293970 w 1656097"/>
                <a:gd name="connsiteY41" fmla="*/ 1290661 h 1656098"/>
                <a:gd name="connsiteX42" fmla="*/ 287662 w 1656097"/>
                <a:gd name="connsiteY42" fmla="*/ 1281558 h 1656098"/>
                <a:gd name="connsiteX43" fmla="*/ 157930 w 1656097"/>
                <a:gd name="connsiteY43" fmla="*/ 1323465 h 1656098"/>
                <a:gd name="connsiteX44" fmla="*/ 63947 w 1656097"/>
                <a:gd name="connsiteY44" fmla="*/ 1160683 h 1656098"/>
                <a:gd name="connsiteX45" fmla="*/ 170348 w 1656097"/>
                <a:gd name="connsiteY45" fmla="*/ 1064548 h 1656098"/>
                <a:gd name="connsiteX46" fmla="*/ 159896 w 1656097"/>
                <a:gd name="connsiteY46" fmla="*/ 1031651 h 1656098"/>
                <a:gd name="connsiteX47" fmla="*/ 144063 w 1656097"/>
                <a:gd name="connsiteY47" fmla="*/ 952912 h 1656098"/>
                <a:gd name="connsiteX48" fmla="*/ 0 w 1656097"/>
                <a:gd name="connsiteY48" fmla="*/ 922032 h 1656098"/>
                <a:gd name="connsiteX49" fmla="*/ 0 w 1656097"/>
                <a:gd name="connsiteY49" fmla="*/ 734067 h 1656098"/>
                <a:gd name="connsiteX50" fmla="*/ 152682 w 1656097"/>
                <a:gd name="connsiteY50" fmla="*/ 701339 h 1656098"/>
                <a:gd name="connsiteX51" fmla="*/ 159896 w 1656097"/>
                <a:gd name="connsiteY51" fmla="*/ 669158 h 1656098"/>
                <a:gd name="connsiteX52" fmla="*/ 182923 w 1656097"/>
                <a:gd name="connsiteY52" fmla="*/ 602913 h 1656098"/>
                <a:gd name="connsiteX53" fmla="*/ 63947 w 1656097"/>
                <a:gd name="connsiteY53" fmla="*/ 495417 h 1656098"/>
                <a:gd name="connsiteX54" fmla="*/ 157930 w 1656097"/>
                <a:gd name="connsiteY54" fmla="*/ 332634 h 1656098"/>
                <a:gd name="connsiteX55" fmla="*/ 318389 w 1656097"/>
                <a:gd name="connsiteY55" fmla="*/ 384465 h 1656098"/>
                <a:gd name="connsiteX56" fmla="*/ 353537 w 1656097"/>
                <a:gd name="connsiteY56" fmla="*/ 346539 h 1656098"/>
                <a:gd name="connsiteX57" fmla="*/ 385166 w 1656097"/>
                <a:gd name="connsiteY57" fmla="*/ 320558 h 1656098"/>
                <a:gd name="connsiteX58" fmla="*/ 332634 w 1656097"/>
                <a:gd name="connsiteY58" fmla="*/ 157929 h 1656098"/>
                <a:gd name="connsiteX59" fmla="*/ 495416 w 1656097"/>
                <a:gd name="connsiteY59" fmla="*/ 63947 h 1656098"/>
                <a:gd name="connsiteX60" fmla="*/ 612546 w 1656097"/>
                <a:gd name="connsiteY60" fmla="*/ 193585 h 1656098"/>
                <a:gd name="connsiteX61" fmla="*/ 688561 w 1656097"/>
                <a:gd name="connsiteY61" fmla="*/ 172338 h 1656098"/>
                <a:gd name="connsiteX62" fmla="*/ 697415 w 1656097"/>
                <a:gd name="connsiteY62" fmla="*/ 170987 h 165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656097" h="1656098">
                  <a:moveTo>
                    <a:pt x="734066" y="0"/>
                  </a:moveTo>
                  <a:lnTo>
                    <a:pt x="922032" y="0"/>
                  </a:lnTo>
                  <a:lnTo>
                    <a:pt x="958682" y="170987"/>
                  </a:lnTo>
                  <a:lnTo>
                    <a:pt x="967537" y="172338"/>
                  </a:lnTo>
                  <a:lnTo>
                    <a:pt x="1042604" y="194634"/>
                  </a:lnTo>
                  <a:lnTo>
                    <a:pt x="1160682" y="63947"/>
                  </a:lnTo>
                  <a:lnTo>
                    <a:pt x="1323465" y="157929"/>
                  </a:lnTo>
                  <a:lnTo>
                    <a:pt x="1271151" y="319877"/>
                  </a:lnTo>
                  <a:lnTo>
                    <a:pt x="1280994" y="327054"/>
                  </a:lnTo>
                  <a:cubicBezTo>
                    <a:pt x="1299308" y="342918"/>
                    <a:pt x="1316780" y="359726"/>
                    <a:pt x="1333335" y="377405"/>
                  </a:cubicBezTo>
                  <a:lnTo>
                    <a:pt x="1338950" y="384065"/>
                  </a:lnTo>
                  <a:lnTo>
                    <a:pt x="1498169" y="332634"/>
                  </a:lnTo>
                  <a:lnTo>
                    <a:pt x="1592152" y="495417"/>
                  </a:lnTo>
                  <a:lnTo>
                    <a:pt x="1473528" y="602595"/>
                  </a:lnTo>
                  <a:lnTo>
                    <a:pt x="1483127" y="626411"/>
                  </a:lnTo>
                  <a:lnTo>
                    <a:pt x="1501984" y="701032"/>
                  </a:lnTo>
                  <a:lnTo>
                    <a:pt x="1656097" y="734067"/>
                  </a:lnTo>
                  <a:lnTo>
                    <a:pt x="1656097" y="922032"/>
                  </a:lnTo>
                  <a:lnTo>
                    <a:pt x="1511749" y="952973"/>
                  </a:lnTo>
                  <a:lnTo>
                    <a:pt x="1506114" y="989892"/>
                  </a:lnTo>
                  <a:cubicBezTo>
                    <a:pt x="1502081" y="1009604"/>
                    <a:pt x="1497209" y="1029011"/>
                    <a:pt x="1491538" y="1048074"/>
                  </a:cubicBezTo>
                  <a:lnTo>
                    <a:pt x="1485827" y="1064617"/>
                  </a:lnTo>
                  <a:lnTo>
                    <a:pt x="1592152" y="1160683"/>
                  </a:lnTo>
                  <a:lnTo>
                    <a:pt x="1498169" y="1323465"/>
                  </a:lnTo>
                  <a:lnTo>
                    <a:pt x="1367507" y="1281258"/>
                  </a:lnTo>
                  <a:lnTo>
                    <a:pt x="1351398" y="1303350"/>
                  </a:lnTo>
                  <a:cubicBezTo>
                    <a:pt x="1335535" y="1321664"/>
                    <a:pt x="1318727" y="1339136"/>
                    <a:pt x="1301049" y="1355691"/>
                  </a:cubicBezTo>
                  <a:lnTo>
                    <a:pt x="1282493" y="1371332"/>
                  </a:lnTo>
                  <a:lnTo>
                    <a:pt x="1323465" y="1498169"/>
                  </a:lnTo>
                  <a:lnTo>
                    <a:pt x="1160682" y="1592152"/>
                  </a:lnTo>
                  <a:lnTo>
                    <a:pt x="1074277" y="1496521"/>
                  </a:lnTo>
                  <a:lnTo>
                    <a:pt x="1052042" y="1505484"/>
                  </a:lnTo>
                  <a:lnTo>
                    <a:pt x="948719" y="1531593"/>
                  </a:lnTo>
                  <a:lnTo>
                    <a:pt x="922032" y="1656098"/>
                  </a:lnTo>
                  <a:lnTo>
                    <a:pt x="734066" y="1656098"/>
                  </a:lnTo>
                  <a:lnTo>
                    <a:pt x="707323" y="1531333"/>
                  </a:lnTo>
                  <a:lnTo>
                    <a:pt x="688561" y="1528470"/>
                  </a:lnTo>
                  <a:lnTo>
                    <a:pt x="581645" y="1496716"/>
                  </a:lnTo>
                  <a:lnTo>
                    <a:pt x="495416" y="1592152"/>
                  </a:lnTo>
                  <a:lnTo>
                    <a:pt x="332634" y="1498169"/>
                  </a:lnTo>
                  <a:lnTo>
                    <a:pt x="373389" y="1372000"/>
                  </a:lnTo>
                  <a:lnTo>
                    <a:pt x="293970" y="1290661"/>
                  </a:lnTo>
                  <a:lnTo>
                    <a:pt x="287662" y="1281558"/>
                  </a:lnTo>
                  <a:lnTo>
                    <a:pt x="157930" y="1323465"/>
                  </a:lnTo>
                  <a:lnTo>
                    <a:pt x="63947" y="1160683"/>
                  </a:lnTo>
                  <a:lnTo>
                    <a:pt x="170348" y="1064548"/>
                  </a:lnTo>
                  <a:lnTo>
                    <a:pt x="159896" y="1031651"/>
                  </a:lnTo>
                  <a:lnTo>
                    <a:pt x="144063" y="952912"/>
                  </a:lnTo>
                  <a:lnTo>
                    <a:pt x="0" y="922032"/>
                  </a:lnTo>
                  <a:lnTo>
                    <a:pt x="0" y="734067"/>
                  </a:lnTo>
                  <a:lnTo>
                    <a:pt x="152682" y="701339"/>
                  </a:lnTo>
                  <a:lnTo>
                    <a:pt x="159896" y="669158"/>
                  </a:lnTo>
                  <a:lnTo>
                    <a:pt x="182923" y="602913"/>
                  </a:lnTo>
                  <a:lnTo>
                    <a:pt x="63947" y="495417"/>
                  </a:lnTo>
                  <a:lnTo>
                    <a:pt x="157930" y="332634"/>
                  </a:lnTo>
                  <a:lnTo>
                    <a:pt x="318389" y="384465"/>
                  </a:lnTo>
                  <a:lnTo>
                    <a:pt x="353537" y="346539"/>
                  </a:lnTo>
                  <a:lnTo>
                    <a:pt x="385166" y="320558"/>
                  </a:lnTo>
                  <a:lnTo>
                    <a:pt x="332634" y="157929"/>
                  </a:lnTo>
                  <a:lnTo>
                    <a:pt x="495416" y="63947"/>
                  </a:lnTo>
                  <a:lnTo>
                    <a:pt x="612546" y="193585"/>
                  </a:lnTo>
                  <a:lnTo>
                    <a:pt x="688561" y="172338"/>
                  </a:lnTo>
                  <a:lnTo>
                    <a:pt x="697415" y="1709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Oval 7"/>
            <p:cNvSpPr>
              <a:spLocks noChangeArrowheads="1"/>
            </p:cNvSpPr>
            <p:nvPr/>
          </p:nvSpPr>
          <p:spPr bwMode="auto">
            <a:xfrm>
              <a:off x="7537363" y="3390332"/>
              <a:ext cx="799119" cy="799120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99378" y="5116770"/>
            <a:ext cx="1045229" cy="1045228"/>
            <a:chOff x="5618232" y="5272386"/>
            <a:chExt cx="1045229" cy="1045228"/>
          </a:xfrm>
        </p:grpSpPr>
        <p:sp>
          <p:nvSpPr>
            <p:cNvPr id="14" name="任意多边形 13"/>
            <p:cNvSpPr/>
            <p:nvPr/>
          </p:nvSpPr>
          <p:spPr>
            <a:xfrm>
              <a:off x="5618232" y="5272386"/>
              <a:ext cx="1045229" cy="1045228"/>
            </a:xfrm>
            <a:custGeom>
              <a:avLst/>
              <a:gdLst>
                <a:gd name="connsiteX0" fmla="*/ 734066 w 1656097"/>
                <a:gd name="connsiteY0" fmla="*/ 0 h 1656098"/>
                <a:gd name="connsiteX1" fmla="*/ 922032 w 1656097"/>
                <a:gd name="connsiteY1" fmla="*/ 0 h 1656098"/>
                <a:gd name="connsiteX2" fmla="*/ 958682 w 1656097"/>
                <a:gd name="connsiteY2" fmla="*/ 170987 h 1656098"/>
                <a:gd name="connsiteX3" fmla="*/ 967537 w 1656097"/>
                <a:gd name="connsiteY3" fmla="*/ 172338 h 1656098"/>
                <a:gd name="connsiteX4" fmla="*/ 1042604 w 1656097"/>
                <a:gd name="connsiteY4" fmla="*/ 194634 h 1656098"/>
                <a:gd name="connsiteX5" fmla="*/ 1160682 w 1656097"/>
                <a:gd name="connsiteY5" fmla="*/ 63947 h 1656098"/>
                <a:gd name="connsiteX6" fmla="*/ 1323465 w 1656097"/>
                <a:gd name="connsiteY6" fmla="*/ 157929 h 1656098"/>
                <a:gd name="connsiteX7" fmla="*/ 1271151 w 1656097"/>
                <a:gd name="connsiteY7" fmla="*/ 319877 h 1656098"/>
                <a:gd name="connsiteX8" fmla="*/ 1280994 w 1656097"/>
                <a:gd name="connsiteY8" fmla="*/ 327054 h 1656098"/>
                <a:gd name="connsiteX9" fmla="*/ 1333335 w 1656097"/>
                <a:gd name="connsiteY9" fmla="*/ 377405 h 1656098"/>
                <a:gd name="connsiteX10" fmla="*/ 1338950 w 1656097"/>
                <a:gd name="connsiteY10" fmla="*/ 384065 h 1656098"/>
                <a:gd name="connsiteX11" fmla="*/ 1498169 w 1656097"/>
                <a:gd name="connsiteY11" fmla="*/ 332634 h 1656098"/>
                <a:gd name="connsiteX12" fmla="*/ 1592152 w 1656097"/>
                <a:gd name="connsiteY12" fmla="*/ 495417 h 1656098"/>
                <a:gd name="connsiteX13" fmla="*/ 1473528 w 1656097"/>
                <a:gd name="connsiteY13" fmla="*/ 602595 h 1656098"/>
                <a:gd name="connsiteX14" fmla="*/ 1483127 w 1656097"/>
                <a:gd name="connsiteY14" fmla="*/ 626411 h 1656098"/>
                <a:gd name="connsiteX15" fmla="*/ 1501984 w 1656097"/>
                <a:gd name="connsiteY15" fmla="*/ 701032 h 1656098"/>
                <a:gd name="connsiteX16" fmla="*/ 1656097 w 1656097"/>
                <a:gd name="connsiteY16" fmla="*/ 734067 h 1656098"/>
                <a:gd name="connsiteX17" fmla="*/ 1656097 w 1656097"/>
                <a:gd name="connsiteY17" fmla="*/ 922032 h 1656098"/>
                <a:gd name="connsiteX18" fmla="*/ 1511749 w 1656097"/>
                <a:gd name="connsiteY18" fmla="*/ 952973 h 1656098"/>
                <a:gd name="connsiteX19" fmla="*/ 1506114 w 1656097"/>
                <a:gd name="connsiteY19" fmla="*/ 989892 h 1656098"/>
                <a:gd name="connsiteX20" fmla="*/ 1491538 w 1656097"/>
                <a:gd name="connsiteY20" fmla="*/ 1048074 h 1656098"/>
                <a:gd name="connsiteX21" fmla="*/ 1485827 w 1656097"/>
                <a:gd name="connsiteY21" fmla="*/ 1064617 h 1656098"/>
                <a:gd name="connsiteX22" fmla="*/ 1592152 w 1656097"/>
                <a:gd name="connsiteY22" fmla="*/ 1160683 h 1656098"/>
                <a:gd name="connsiteX23" fmla="*/ 1498169 w 1656097"/>
                <a:gd name="connsiteY23" fmla="*/ 1323465 h 1656098"/>
                <a:gd name="connsiteX24" fmla="*/ 1367507 w 1656097"/>
                <a:gd name="connsiteY24" fmla="*/ 1281258 h 1656098"/>
                <a:gd name="connsiteX25" fmla="*/ 1351398 w 1656097"/>
                <a:gd name="connsiteY25" fmla="*/ 1303350 h 1656098"/>
                <a:gd name="connsiteX26" fmla="*/ 1301049 w 1656097"/>
                <a:gd name="connsiteY26" fmla="*/ 1355691 h 1656098"/>
                <a:gd name="connsiteX27" fmla="*/ 1282493 w 1656097"/>
                <a:gd name="connsiteY27" fmla="*/ 1371332 h 1656098"/>
                <a:gd name="connsiteX28" fmla="*/ 1323465 w 1656097"/>
                <a:gd name="connsiteY28" fmla="*/ 1498169 h 1656098"/>
                <a:gd name="connsiteX29" fmla="*/ 1160682 w 1656097"/>
                <a:gd name="connsiteY29" fmla="*/ 1592152 h 1656098"/>
                <a:gd name="connsiteX30" fmla="*/ 1074277 w 1656097"/>
                <a:gd name="connsiteY30" fmla="*/ 1496521 h 1656098"/>
                <a:gd name="connsiteX31" fmla="*/ 1052042 w 1656097"/>
                <a:gd name="connsiteY31" fmla="*/ 1505484 h 1656098"/>
                <a:gd name="connsiteX32" fmla="*/ 948719 w 1656097"/>
                <a:gd name="connsiteY32" fmla="*/ 1531593 h 1656098"/>
                <a:gd name="connsiteX33" fmla="*/ 922032 w 1656097"/>
                <a:gd name="connsiteY33" fmla="*/ 1656098 h 1656098"/>
                <a:gd name="connsiteX34" fmla="*/ 734066 w 1656097"/>
                <a:gd name="connsiteY34" fmla="*/ 1656098 h 1656098"/>
                <a:gd name="connsiteX35" fmla="*/ 707323 w 1656097"/>
                <a:gd name="connsiteY35" fmla="*/ 1531333 h 1656098"/>
                <a:gd name="connsiteX36" fmla="*/ 688561 w 1656097"/>
                <a:gd name="connsiteY36" fmla="*/ 1528470 h 1656098"/>
                <a:gd name="connsiteX37" fmla="*/ 581645 w 1656097"/>
                <a:gd name="connsiteY37" fmla="*/ 1496716 h 1656098"/>
                <a:gd name="connsiteX38" fmla="*/ 495416 w 1656097"/>
                <a:gd name="connsiteY38" fmla="*/ 1592152 h 1656098"/>
                <a:gd name="connsiteX39" fmla="*/ 332634 w 1656097"/>
                <a:gd name="connsiteY39" fmla="*/ 1498169 h 1656098"/>
                <a:gd name="connsiteX40" fmla="*/ 373389 w 1656097"/>
                <a:gd name="connsiteY40" fmla="*/ 1372000 h 1656098"/>
                <a:gd name="connsiteX41" fmla="*/ 293970 w 1656097"/>
                <a:gd name="connsiteY41" fmla="*/ 1290661 h 1656098"/>
                <a:gd name="connsiteX42" fmla="*/ 287662 w 1656097"/>
                <a:gd name="connsiteY42" fmla="*/ 1281558 h 1656098"/>
                <a:gd name="connsiteX43" fmla="*/ 157930 w 1656097"/>
                <a:gd name="connsiteY43" fmla="*/ 1323465 h 1656098"/>
                <a:gd name="connsiteX44" fmla="*/ 63947 w 1656097"/>
                <a:gd name="connsiteY44" fmla="*/ 1160683 h 1656098"/>
                <a:gd name="connsiteX45" fmla="*/ 170348 w 1656097"/>
                <a:gd name="connsiteY45" fmla="*/ 1064548 h 1656098"/>
                <a:gd name="connsiteX46" fmla="*/ 159896 w 1656097"/>
                <a:gd name="connsiteY46" fmla="*/ 1031651 h 1656098"/>
                <a:gd name="connsiteX47" fmla="*/ 144063 w 1656097"/>
                <a:gd name="connsiteY47" fmla="*/ 952912 h 1656098"/>
                <a:gd name="connsiteX48" fmla="*/ 0 w 1656097"/>
                <a:gd name="connsiteY48" fmla="*/ 922032 h 1656098"/>
                <a:gd name="connsiteX49" fmla="*/ 0 w 1656097"/>
                <a:gd name="connsiteY49" fmla="*/ 734067 h 1656098"/>
                <a:gd name="connsiteX50" fmla="*/ 152682 w 1656097"/>
                <a:gd name="connsiteY50" fmla="*/ 701339 h 1656098"/>
                <a:gd name="connsiteX51" fmla="*/ 159896 w 1656097"/>
                <a:gd name="connsiteY51" fmla="*/ 669158 h 1656098"/>
                <a:gd name="connsiteX52" fmla="*/ 182923 w 1656097"/>
                <a:gd name="connsiteY52" fmla="*/ 602913 h 1656098"/>
                <a:gd name="connsiteX53" fmla="*/ 63947 w 1656097"/>
                <a:gd name="connsiteY53" fmla="*/ 495417 h 1656098"/>
                <a:gd name="connsiteX54" fmla="*/ 157930 w 1656097"/>
                <a:gd name="connsiteY54" fmla="*/ 332634 h 1656098"/>
                <a:gd name="connsiteX55" fmla="*/ 318389 w 1656097"/>
                <a:gd name="connsiteY55" fmla="*/ 384465 h 1656098"/>
                <a:gd name="connsiteX56" fmla="*/ 353537 w 1656097"/>
                <a:gd name="connsiteY56" fmla="*/ 346539 h 1656098"/>
                <a:gd name="connsiteX57" fmla="*/ 385166 w 1656097"/>
                <a:gd name="connsiteY57" fmla="*/ 320558 h 1656098"/>
                <a:gd name="connsiteX58" fmla="*/ 332634 w 1656097"/>
                <a:gd name="connsiteY58" fmla="*/ 157929 h 1656098"/>
                <a:gd name="connsiteX59" fmla="*/ 495416 w 1656097"/>
                <a:gd name="connsiteY59" fmla="*/ 63947 h 1656098"/>
                <a:gd name="connsiteX60" fmla="*/ 612546 w 1656097"/>
                <a:gd name="connsiteY60" fmla="*/ 193585 h 1656098"/>
                <a:gd name="connsiteX61" fmla="*/ 688561 w 1656097"/>
                <a:gd name="connsiteY61" fmla="*/ 172338 h 1656098"/>
                <a:gd name="connsiteX62" fmla="*/ 697415 w 1656097"/>
                <a:gd name="connsiteY62" fmla="*/ 170987 h 165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656097" h="1656098">
                  <a:moveTo>
                    <a:pt x="734066" y="0"/>
                  </a:moveTo>
                  <a:lnTo>
                    <a:pt x="922032" y="0"/>
                  </a:lnTo>
                  <a:lnTo>
                    <a:pt x="958682" y="170987"/>
                  </a:lnTo>
                  <a:lnTo>
                    <a:pt x="967537" y="172338"/>
                  </a:lnTo>
                  <a:lnTo>
                    <a:pt x="1042604" y="194634"/>
                  </a:lnTo>
                  <a:lnTo>
                    <a:pt x="1160682" y="63947"/>
                  </a:lnTo>
                  <a:lnTo>
                    <a:pt x="1323465" y="157929"/>
                  </a:lnTo>
                  <a:lnTo>
                    <a:pt x="1271151" y="319877"/>
                  </a:lnTo>
                  <a:lnTo>
                    <a:pt x="1280994" y="327054"/>
                  </a:lnTo>
                  <a:cubicBezTo>
                    <a:pt x="1299308" y="342918"/>
                    <a:pt x="1316780" y="359726"/>
                    <a:pt x="1333335" y="377405"/>
                  </a:cubicBezTo>
                  <a:lnTo>
                    <a:pt x="1338950" y="384065"/>
                  </a:lnTo>
                  <a:lnTo>
                    <a:pt x="1498169" y="332634"/>
                  </a:lnTo>
                  <a:lnTo>
                    <a:pt x="1592152" y="495417"/>
                  </a:lnTo>
                  <a:lnTo>
                    <a:pt x="1473528" y="602595"/>
                  </a:lnTo>
                  <a:lnTo>
                    <a:pt x="1483127" y="626411"/>
                  </a:lnTo>
                  <a:lnTo>
                    <a:pt x="1501984" y="701032"/>
                  </a:lnTo>
                  <a:lnTo>
                    <a:pt x="1656097" y="734067"/>
                  </a:lnTo>
                  <a:lnTo>
                    <a:pt x="1656097" y="922032"/>
                  </a:lnTo>
                  <a:lnTo>
                    <a:pt x="1511749" y="952973"/>
                  </a:lnTo>
                  <a:lnTo>
                    <a:pt x="1506114" y="989892"/>
                  </a:lnTo>
                  <a:cubicBezTo>
                    <a:pt x="1502081" y="1009604"/>
                    <a:pt x="1497209" y="1029011"/>
                    <a:pt x="1491538" y="1048074"/>
                  </a:cubicBezTo>
                  <a:lnTo>
                    <a:pt x="1485827" y="1064617"/>
                  </a:lnTo>
                  <a:lnTo>
                    <a:pt x="1592152" y="1160683"/>
                  </a:lnTo>
                  <a:lnTo>
                    <a:pt x="1498169" y="1323465"/>
                  </a:lnTo>
                  <a:lnTo>
                    <a:pt x="1367507" y="1281258"/>
                  </a:lnTo>
                  <a:lnTo>
                    <a:pt x="1351398" y="1303350"/>
                  </a:lnTo>
                  <a:cubicBezTo>
                    <a:pt x="1335535" y="1321664"/>
                    <a:pt x="1318727" y="1339136"/>
                    <a:pt x="1301049" y="1355691"/>
                  </a:cubicBezTo>
                  <a:lnTo>
                    <a:pt x="1282493" y="1371332"/>
                  </a:lnTo>
                  <a:lnTo>
                    <a:pt x="1323465" y="1498169"/>
                  </a:lnTo>
                  <a:lnTo>
                    <a:pt x="1160682" y="1592152"/>
                  </a:lnTo>
                  <a:lnTo>
                    <a:pt x="1074277" y="1496521"/>
                  </a:lnTo>
                  <a:lnTo>
                    <a:pt x="1052042" y="1505484"/>
                  </a:lnTo>
                  <a:lnTo>
                    <a:pt x="948719" y="1531593"/>
                  </a:lnTo>
                  <a:lnTo>
                    <a:pt x="922032" y="1656098"/>
                  </a:lnTo>
                  <a:lnTo>
                    <a:pt x="734066" y="1656098"/>
                  </a:lnTo>
                  <a:lnTo>
                    <a:pt x="707323" y="1531333"/>
                  </a:lnTo>
                  <a:lnTo>
                    <a:pt x="688561" y="1528470"/>
                  </a:lnTo>
                  <a:lnTo>
                    <a:pt x="581645" y="1496716"/>
                  </a:lnTo>
                  <a:lnTo>
                    <a:pt x="495416" y="1592152"/>
                  </a:lnTo>
                  <a:lnTo>
                    <a:pt x="332634" y="1498169"/>
                  </a:lnTo>
                  <a:lnTo>
                    <a:pt x="373389" y="1372000"/>
                  </a:lnTo>
                  <a:lnTo>
                    <a:pt x="293970" y="1290661"/>
                  </a:lnTo>
                  <a:lnTo>
                    <a:pt x="287662" y="1281558"/>
                  </a:lnTo>
                  <a:lnTo>
                    <a:pt x="157930" y="1323465"/>
                  </a:lnTo>
                  <a:lnTo>
                    <a:pt x="63947" y="1160683"/>
                  </a:lnTo>
                  <a:lnTo>
                    <a:pt x="170348" y="1064548"/>
                  </a:lnTo>
                  <a:lnTo>
                    <a:pt x="159896" y="1031651"/>
                  </a:lnTo>
                  <a:lnTo>
                    <a:pt x="144063" y="952912"/>
                  </a:lnTo>
                  <a:lnTo>
                    <a:pt x="0" y="922032"/>
                  </a:lnTo>
                  <a:lnTo>
                    <a:pt x="0" y="734067"/>
                  </a:lnTo>
                  <a:lnTo>
                    <a:pt x="152682" y="701339"/>
                  </a:lnTo>
                  <a:lnTo>
                    <a:pt x="159896" y="669158"/>
                  </a:lnTo>
                  <a:lnTo>
                    <a:pt x="182923" y="602913"/>
                  </a:lnTo>
                  <a:lnTo>
                    <a:pt x="63947" y="495417"/>
                  </a:lnTo>
                  <a:lnTo>
                    <a:pt x="157930" y="332634"/>
                  </a:lnTo>
                  <a:lnTo>
                    <a:pt x="318389" y="384465"/>
                  </a:lnTo>
                  <a:lnTo>
                    <a:pt x="353537" y="346539"/>
                  </a:lnTo>
                  <a:lnTo>
                    <a:pt x="385166" y="320558"/>
                  </a:lnTo>
                  <a:lnTo>
                    <a:pt x="332634" y="157929"/>
                  </a:lnTo>
                  <a:lnTo>
                    <a:pt x="495416" y="63947"/>
                  </a:lnTo>
                  <a:lnTo>
                    <a:pt x="612546" y="193585"/>
                  </a:lnTo>
                  <a:lnTo>
                    <a:pt x="688561" y="172338"/>
                  </a:lnTo>
                  <a:lnTo>
                    <a:pt x="697415" y="1709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5751522" y="5405372"/>
              <a:ext cx="799119" cy="799120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18928" y="3109784"/>
            <a:ext cx="1045229" cy="1045228"/>
            <a:chOff x="3837782" y="3265400"/>
            <a:chExt cx="1045229" cy="1045228"/>
          </a:xfrm>
        </p:grpSpPr>
        <p:sp>
          <p:nvSpPr>
            <p:cNvPr id="17" name="任意多边形 16"/>
            <p:cNvSpPr/>
            <p:nvPr/>
          </p:nvSpPr>
          <p:spPr>
            <a:xfrm>
              <a:off x="3837782" y="3265400"/>
              <a:ext cx="1045229" cy="1045228"/>
            </a:xfrm>
            <a:custGeom>
              <a:avLst/>
              <a:gdLst>
                <a:gd name="connsiteX0" fmla="*/ 734066 w 1656097"/>
                <a:gd name="connsiteY0" fmla="*/ 0 h 1656098"/>
                <a:gd name="connsiteX1" fmla="*/ 922032 w 1656097"/>
                <a:gd name="connsiteY1" fmla="*/ 0 h 1656098"/>
                <a:gd name="connsiteX2" fmla="*/ 958682 w 1656097"/>
                <a:gd name="connsiteY2" fmla="*/ 170987 h 1656098"/>
                <a:gd name="connsiteX3" fmla="*/ 967537 w 1656097"/>
                <a:gd name="connsiteY3" fmla="*/ 172338 h 1656098"/>
                <a:gd name="connsiteX4" fmla="*/ 1042604 w 1656097"/>
                <a:gd name="connsiteY4" fmla="*/ 194634 h 1656098"/>
                <a:gd name="connsiteX5" fmla="*/ 1160682 w 1656097"/>
                <a:gd name="connsiteY5" fmla="*/ 63947 h 1656098"/>
                <a:gd name="connsiteX6" fmla="*/ 1323465 w 1656097"/>
                <a:gd name="connsiteY6" fmla="*/ 157929 h 1656098"/>
                <a:gd name="connsiteX7" fmla="*/ 1271151 w 1656097"/>
                <a:gd name="connsiteY7" fmla="*/ 319877 h 1656098"/>
                <a:gd name="connsiteX8" fmla="*/ 1280994 w 1656097"/>
                <a:gd name="connsiteY8" fmla="*/ 327054 h 1656098"/>
                <a:gd name="connsiteX9" fmla="*/ 1333335 w 1656097"/>
                <a:gd name="connsiteY9" fmla="*/ 377405 h 1656098"/>
                <a:gd name="connsiteX10" fmla="*/ 1338950 w 1656097"/>
                <a:gd name="connsiteY10" fmla="*/ 384065 h 1656098"/>
                <a:gd name="connsiteX11" fmla="*/ 1498169 w 1656097"/>
                <a:gd name="connsiteY11" fmla="*/ 332634 h 1656098"/>
                <a:gd name="connsiteX12" fmla="*/ 1592152 w 1656097"/>
                <a:gd name="connsiteY12" fmla="*/ 495417 h 1656098"/>
                <a:gd name="connsiteX13" fmla="*/ 1473528 w 1656097"/>
                <a:gd name="connsiteY13" fmla="*/ 602595 h 1656098"/>
                <a:gd name="connsiteX14" fmla="*/ 1483127 w 1656097"/>
                <a:gd name="connsiteY14" fmla="*/ 626411 h 1656098"/>
                <a:gd name="connsiteX15" fmla="*/ 1501984 w 1656097"/>
                <a:gd name="connsiteY15" fmla="*/ 701032 h 1656098"/>
                <a:gd name="connsiteX16" fmla="*/ 1656097 w 1656097"/>
                <a:gd name="connsiteY16" fmla="*/ 734067 h 1656098"/>
                <a:gd name="connsiteX17" fmla="*/ 1656097 w 1656097"/>
                <a:gd name="connsiteY17" fmla="*/ 922032 h 1656098"/>
                <a:gd name="connsiteX18" fmla="*/ 1511749 w 1656097"/>
                <a:gd name="connsiteY18" fmla="*/ 952973 h 1656098"/>
                <a:gd name="connsiteX19" fmla="*/ 1506114 w 1656097"/>
                <a:gd name="connsiteY19" fmla="*/ 989892 h 1656098"/>
                <a:gd name="connsiteX20" fmla="*/ 1491538 w 1656097"/>
                <a:gd name="connsiteY20" fmla="*/ 1048074 h 1656098"/>
                <a:gd name="connsiteX21" fmla="*/ 1485827 w 1656097"/>
                <a:gd name="connsiteY21" fmla="*/ 1064617 h 1656098"/>
                <a:gd name="connsiteX22" fmla="*/ 1592152 w 1656097"/>
                <a:gd name="connsiteY22" fmla="*/ 1160683 h 1656098"/>
                <a:gd name="connsiteX23" fmla="*/ 1498169 w 1656097"/>
                <a:gd name="connsiteY23" fmla="*/ 1323465 h 1656098"/>
                <a:gd name="connsiteX24" fmla="*/ 1367507 w 1656097"/>
                <a:gd name="connsiteY24" fmla="*/ 1281258 h 1656098"/>
                <a:gd name="connsiteX25" fmla="*/ 1351398 w 1656097"/>
                <a:gd name="connsiteY25" fmla="*/ 1303350 h 1656098"/>
                <a:gd name="connsiteX26" fmla="*/ 1301049 w 1656097"/>
                <a:gd name="connsiteY26" fmla="*/ 1355691 h 1656098"/>
                <a:gd name="connsiteX27" fmla="*/ 1282493 w 1656097"/>
                <a:gd name="connsiteY27" fmla="*/ 1371332 h 1656098"/>
                <a:gd name="connsiteX28" fmla="*/ 1323465 w 1656097"/>
                <a:gd name="connsiteY28" fmla="*/ 1498169 h 1656098"/>
                <a:gd name="connsiteX29" fmla="*/ 1160682 w 1656097"/>
                <a:gd name="connsiteY29" fmla="*/ 1592152 h 1656098"/>
                <a:gd name="connsiteX30" fmla="*/ 1074277 w 1656097"/>
                <a:gd name="connsiteY30" fmla="*/ 1496521 h 1656098"/>
                <a:gd name="connsiteX31" fmla="*/ 1052042 w 1656097"/>
                <a:gd name="connsiteY31" fmla="*/ 1505484 h 1656098"/>
                <a:gd name="connsiteX32" fmla="*/ 948719 w 1656097"/>
                <a:gd name="connsiteY32" fmla="*/ 1531593 h 1656098"/>
                <a:gd name="connsiteX33" fmla="*/ 922032 w 1656097"/>
                <a:gd name="connsiteY33" fmla="*/ 1656098 h 1656098"/>
                <a:gd name="connsiteX34" fmla="*/ 734066 w 1656097"/>
                <a:gd name="connsiteY34" fmla="*/ 1656098 h 1656098"/>
                <a:gd name="connsiteX35" fmla="*/ 707323 w 1656097"/>
                <a:gd name="connsiteY35" fmla="*/ 1531333 h 1656098"/>
                <a:gd name="connsiteX36" fmla="*/ 688561 w 1656097"/>
                <a:gd name="connsiteY36" fmla="*/ 1528470 h 1656098"/>
                <a:gd name="connsiteX37" fmla="*/ 581645 w 1656097"/>
                <a:gd name="connsiteY37" fmla="*/ 1496716 h 1656098"/>
                <a:gd name="connsiteX38" fmla="*/ 495416 w 1656097"/>
                <a:gd name="connsiteY38" fmla="*/ 1592152 h 1656098"/>
                <a:gd name="connsiteX39" fmla="*/ 332634 w 1656097"/>
                <a:gd name="connsiteY39" fmla="*/ 1498169 h 1656098"/>
                <a:gd name="connsiteX40" fmla="*/ 373389 w 1656097"/>
                <a:gd name="connsiteY40" fmla="*/ 1372000 h 1656098"/>
                <a:gd name="connsiteX41" fmla="*/ 293970 w 1656097"/>
                <a:gd name="connsiteY41" fmla="*/ 1290661 h 1656098"/>
                <a:gd name="connsiteX42" fmla="*/ 287662 w 1656097"/>
                <a:gd name="connsiteY42" fmla="*/ 1281558 h 1656098"/>
                <a:gd name="connsiteX43" fmla="*/ 157930 w 1656097"/>
                <a:gd name="connsiteY43" fmla="*/ 1323465 h 1656098"/>
                <a:gd name="connsiteX44" fmla="*/ 63947 w 1656097"/>
                <a:gd name="connsiteY44" fmla="*/ 1160683 h 1656098"/>
                <a:gd name="connsiteX45" fmla="*/ 170348 w 1656097"/>
                <a:gd name="connsiteY45" fmla="*/ 1064548 h 1656098"/>
                <a:gd name="connsiteX46" fmla="*/ 159896 w 1656097"/>
                <a:gd name="connsiteY46" fmla="*/ 1031651 h 1656098"/>
                <a:gd name="connsiteX47" fmla="*/ 144063 w 1656097"/>
                <a:gd name="connsiteY47" fmla="*/ 952912 h 1656098"/>
                <a:gd name="connsiteX48" fmla="*/ 0 w 1656097"/>
                <a:gd name="connsiteY48" fmla="*/ 922032 h 1656098"/>
                <a:gd name="connsiteX49" fmla="*/ 0 w 1656097"/>
                <a:gd name="connsiteY49" fmla="*/ 734067 h 1656098"/>
                <a:gd name="connsiteX50" fmla="*/ 152682 w 1656097"/>
                <a:gd name="connsiteY50" fmla="*/ 701339 h 1656098"/>
                <a:gd name="connsiteX51" fmla="*/ 159896 w 1656097"/>
                <a:gd name="connsiteY51" fmla="*/ 669158 h 1656098"/>
                <a:gd name="connsiteX52" fmla="*/ 182923 w 1656097"/>
                <a:gd name="connsiteY52" fmla="*/ 602913 h 1656098"/>
                <a:gd name="connsiteX53" fmla="*/ 63947 w 1656097"/>
                <a:gd name="connsiteY53" fmla="*/ 495417 h 1656098"/>
                <a:gd name="connsiteX54" fmla="*/ 157930 w 1656097"/>
                <a:gd name="connsiteY54" fmla="*/ 332634 h 1656098"/>
                <a:gd name="connsiteX55" fmla="*/ 318389 w 1656097"/>
                <a:gd name="connsiteY55" fmla="*/ 384465 h 1656098"/>
                <a:gd name="connsiteX56" fmla="*/ 353537 w 1656097"/>
                <a:gd name="connsiteY56" fmla="*/ 346539 h 1656098"/>
                <a:gd name="connsiteX57" fmla="*/ 385166 w 1656097"/>
                <a:gd name="connsiteY57" fmla="*/ 320558 h 1656098"/>
                <a:gd name="connsiteX58" fmla="*/ 332634 w 1656097"/>
                <a:gd name="connsiteY58" fmla="*/ 157929 h 1656098"/>
                <a:gd name="connsiteX59" fmla="*/ 495416 w 1656097"/>
                <a:gd name="connsiteY59" fmla="*/ 63947 h 1656098"/>
                <a:gd name="connsiteX60" fmla="*/ 612546 w 1656097"/>
                <a:gd name="connsiteY60" fmla="*/ 193585 h 1656098"/>
                <a:gd name="connsiteX61" fmla="*/ 688561 w 1656097"/>
                <a:gd name="connsiteY61" fmla="*/ 172338 h 1656098"/>
                <a:gd name="connsiteX62" fmla="*/ 697415 w 1656097"/>
                <a:gd name="connsiteY62" fmla="*/ 170987 h 165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656097" h="1656098">
                  <a:moveTo>
                    <a:pt x="734066" y="0"/>
                  </a:moveTo>
                  <a:lnTo>
                    <a:pt x="922032" y="0"/>
                  </a:lnTo>
                  <a:lnTo>
                    <a:pt x="958682" y="170987"/>
                  </a:lnTo>
                  <a:lnTo>
                    <a:pt x="967537" y="172338"/>
                  </a:lnTo>
                  <a:lnTo>
                    <a:pt x="1042604" y="194634"/>
                  </a:lnTo>
                  <a:lnTo>
                    <a:pt x="1160682" y="63947"/>
                  </a:lnTo>
                  <a:lnTo>
                    <a:pt x="1323465" y="157929"/>
                  </a:lnTo>
                  <a:lnTo>
                    <a:pt x="1271151" y="319877"/>
                  </a:lnTo>
                  <a:lnTo>
                    <a:pt x="1280994" y="327054"/>
                  </a:lnTo>
                  <a:cubicBezTo>
                    <a:pt x="1299308" y="342918"/>
                    <a:pt x="1316780" y="359726"/>
                    <a:pt x="1333335" y="377405"/>
                  </a:cubicBezTo>
                  <a:lnTo>
                    <a:pt x="1338950" y="384065"/>
                  </a:lnTo>
                  <a:lnTo>
                    <a:pt x="1498169" y="332634"/>
                  </a:lnTo>
                  <a:lnTo>
                    <a:pt x="1592152" y="495417"/>
                  </a:lnTo>
                  <a:lnTo>
                    <a:pt x="1473528" y="602595"/>
                  </a:lnTo>
                  <a:lnTo>
                    <a:pt x="1483127" y="626411"/>
                  </a:lnTo>
                  <a:lnTo>
                    <a:pt x="1501984" y="701032"/>
                  </a:lnTo>
                  <a:lnTo>
                    <a:pt x="1656097" y="734067"/>
                  </a:lnTo>
                  <a:lnTo>
                    <a:pt x="1656097" y="922032"/>
                  </a:lnTo>
                  <a:lnTo>
                    <a:pt x="1511749" y="952973"/>
                  </a:lnTo>
                  <a:lnTo>
                    <a:pt x="1506114" y="989892"/>
                  </a:lnTo>
                  <a:cubicBezTo>
                    <a:pt x="1502081" y="1009604"/>
                    <a:pt x="1497209" y="1029011"/>
                    <a:pt x="1491538" y="1048074"/>
                  </a:cubicBezTo>
                  <a:lnTo>
                    <a:pt x="1485827" y="1064617"/>
                  </a:lnTo>
                  <a:lnTo>
                    <a:pt x="1592152" y="1160683"/>
                  </a:lnTo>
                  <a:lnTo>
                    <a:pt x="1498169" y="1323465"/>
                  </a:lnTo>
                  <a:lnTo>
                    <a:pt x="1367507" y="1281258"/>
                  </a:lnTo>
                  <a:lnTo>
                    <a:pt x="1351398" y="1303350"/>
                  </a:lnTo>
                  <a:cubicBezTo>
                    <a:pt x="1335535" y="1321664"/>
                    <a:pt x="1318727" y="1339136"/>
                    <a:pt x="1301049" y="1355691"/>
                  </a:cubicBezTo>
                  <a:lnTo>
                    <a:pt x="1282493" y="1371332"/>
                  </a:lnTo>
                  <a:lnTo>
                    <a:pt x="1323465" y="1498169"/>
                  </a:lnTo>
                  <a:lnTo>
                    <a:pt x="1160682" y="1592152"/>
                  </a:lnTo>
                  <a:lnTo>
                    <a:pt x="1074277" y="1496521"/>
                  </a:lnTo>
                  <a:lnTo>
                    <a:pt x="1052042" y="1505484"/>
                  </a:lnTo>
                  <a:lnTo>
                    <a:pt x="948719" y="1531593"/>
                  </a:lnTo>
                  <a:lnTo>
                    <a:pt x="922032" y="1656098"/>
                  </a:lnTo>
                  <a:lnTo>
                    <a:pt x="734066" y="1656098"/>
                  </a:lnTo>
                  <a:lnTo>
                    <a:pt x="707323" y="1531333"/>
                  </a:lnTo>
                  <a:lnTo>
                    <a:pt x="688561" y="1528470"/>
                  </a:lnTo>
                  <a:lnTo>
                    <a:pt x="581645" y="1496716"/>
                  </a:lnTo>
                  <a:lnTo>
                    <a:pt x="495416" y="1592152"/>
                  </a:lnTo>
                  <a:lnTo>
                    <a:pt x="332634" y="1498169"/>
                  </a:lnTo>
                  <a:lnTo>
                    <a:pt x="373389" y="1372000"/>
                  </a:lnTo>
                  <a:lnTo>
                    <a:pt x="293970" y="1290661"/>
                  </a:lnTo>
                  <a:lnTo>
                    <a:pt x="287662" y="1281558"/>
                  </a:lnTo>
                  <a:lnTo>
                    <a:pt x="157930" y="1323465"/>
                  </a:lnTo>
                  <a:lnTo>
                    <a:pt x="63947" y="1160683"/>
                  </a:lnTo>
                  <a:lnTo>
                    <a:pt x="170348" y="1064548"/>
                  </a:lnTo>
                  <a:lnTo>
                    <a:pt x="159896" y="1031651"/>
                  </a:lnTo>
                  <a:lnTo>
                    <a:pt x="144063" y="952912"/>
                  </a:lnTo>
                  <a:lnTo>
                    <a:pt x="0" y="922032"/>
                  </a:lnTo>
                  <a:lnTo>
                    <a:pt x="0" y="734067"/>
                  </a:lnTo>
                  <a:lnTo>
                    <a:pt x="152682" y="701339"/>
                  </a:lnTo>
                  <a:lnTo>
                    <a:pt x="159896" y="669158"/>
                  </a:lnTo>
                  <a:lnTo>
                    <a:pt x="182923" y="602913"/>
                  </a:lnTo>
                  <a:lnTo>
                    <a:pt x="63947" y="495417"/>
                  </a:lnTo>
                  <a:lnTo>
                    <a:pt x="157930" y="332634"/>
                  </a:lnTo>
                  <a:lnTo>
                    <a:pt x="318389" y="384465"/>
                  </a:lnTo>
                  <a:lnTo>
                    <a:pt x="353537" y="346539"/>
                  </a:lnTo>
                  <a:lnTo>
                    <a:pt x="385166" y="320558"/>
                  </a:lnTo>
                  <a:lnTo>
                    <a:pt x="332634" y="157929"/>
                  </a:lnTo>
                  <a:lnTo>
                    <a:pt x="495416" y="63947"/>
                  </a:lnTo>
                  <a:lnTo>
                    <a:pt x="612546" y="193585"/>
                  </a:lnTo>
                  <a:lnTo>
                    <a:pt x="688561" y="172338"/>
                  </a:lnTo>
                  <a:lnTo>
                    <a:pt x="697415" y="1709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Oval 9"/>
            <p:cNvSpPr>
              <a:spLocks noChangeArrowheads="1"/>
            </p:cNvSpPr>
            <p:nvPr/>
          </p:nvSpPr>
          <p:spPr bwMode="auto">
            <a:xfrm>
              <a:off x="3960334" y="3396811"/>
              <a:ext cx="800124" cy="799120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754130" y="3447680"/>
            <a:ext cx="777657" cy="747861"/>
            <a:chOff x="9791183" y="5224434"/>
            <a:chExt cx="645684" cy="620945"/>
          </a:xfrm>
          <a:solidFill>
            <a:srgbClr val="00B0F0"/>
          </a:solidFill>
        </p:grpSpPr>
        <p:sp>
          <p:nvSpPr>
            <p:cNvPr id="20" name="Oval 131"/>
            <p:cNvSpPr>
              <a:spLocks noChangeArrowheads="1"/>
            </p:cNvSpPr>
            <p:nvPr/>
          </p:nvSpPr>
          <p:spPr bwMode="auto">
            <a:xfrm>
              <a:off x="9968746" y="5224434"/>
              <a:ext cx="290558" cy="294275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34"/>
            <p:cNvSpPr/>
            <p:nvPr/>
          </p:nvSpPr>
          <p:spPr bwMode="auto">
            <a:xfrm>
              <a:off x="9791183" y="5564604"/>
              <a:ext cx="645684" cy="280775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722705" y="3496522"/>
            <a:ext cx="402183" cy="305580"/>
            <a:chOff x="4268086" y="4221191"/>
            <a:chExt cx="509646" cy="387231"/>
          </a:xfrm>
          <a:solidFill>
            <a:schemeClr val="bg1"/>
          </a:solidFill>
        </p:grpSpPr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227579" y="3486654"/>
            <a:ext cx="227926" cy="291489"/>
            <a:chOff x="1605186" y="572440"/>
            <a:chExt cx="563562" cy="720725"/>
          </a:xfrm>
          <a:solidFill>
            <a:schemeClr val="bg1"/>
          </a:solidFill>
        </p:grpSpPr>
        <p:sp>
          <p:nvSpPr>
            <p:cNvPr id="26" name="Freeform 32"/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33"/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34"/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995768" y="5510077"/>
            <a:ext cx="261307" cy="258612"/>
            <a:chOff x="6967126" y="4092464"/>
            <a:chExt cx="453105" cy="448433"/>
          </a:xfrm>
          <a:solidFill>
            <a:schemeClr val="bg1"/>
          </a:solidFill>
        </p:grpSpPr>
        <p:sp>
          <p:nvSpPr>
            <p:cNvPr id="30" name="Freeform 136"/>
            <p:cNvSpPr/>
            <p:nvPr/>
          </p:nvSpPr>
          <p:spPr bwMode="auto">
            <a:xfrm>
              <a:off x="6967126" y="4343773"/>
              <a:ext cx="453105" cy="197124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37"/>
            <p:cNvSpPr>
              <a:spLocks noEditPoints="1"/>
            </p:cNvSpPr>
            <p:nvPr/>
          </p:nvSpPr>
          <p:spPr bwMode="auto">
            <a:xfrm>
              <a:off x="6967126" y="4092464"/>
              <a:ext cx="453105" cy="260652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008423" y="1932121"/>
            <a:ext cx="269070" cy="257333"/>
            <a:chOff x="1004888" y="993775"/>
            <a:chExt cx="2438400" cy="2332038"/>
          </a:xfrm>
          <a:solidFill>
            <a:schemeClr val="bg1"/>
          </a:solidFill>
        </p:grpSpPr>
        <p:sp>
          <p:nvSpPr>
            <p:cNvPr id="33" name="Freeform 25"/>
            <p:cNvSpPr/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任意多边形 33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754130" y="1956660"/>
            <a:ext cx="3141455" cy="9325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请在此处添加正文内容，根据需要调整字体与字号。在此处添加正文内容，根据需要调整字体与字号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57845" y="5053055"/>
            <a:ext cx="3141455" cy="9325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请在此处添加正文内容，根据需要调整字体与字号。在此处添加正文内容，根据需要调整字体与字号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192593" y="1949470"/>
            <a:ext cx="3141455" cy="9325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请在此处添加正文内容，根据需要调整字体与字号。在此处添加正文内容，根据需要调整字体与字号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856026" y="5209365"/>
            <a:ext cx="3141455" cy="9325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请在此处添加正文内容，根据需要调整字体与字号。在此处添加正文内容，根据需要调整字体与字号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8" decel="2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28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28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28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5" grpId="0"/>
      <p:bldP spid="36" grpId="0"/>
      <p:bldP spid="37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151"/>
          <p:cNvSpPr/>
          <p:nvPr/>
        </p:nvSpPr>
        <p:spPr>
          <a:xfrm>
            <a:off x="464457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3" name="箭头: V 形 152"/>
          <p:cNvSpPr/>
          <p:nvPr/>
        </p:nvSpPr>
        <p:spPr>
          <a:xfrm>
            <a:off x="745335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717" y="3005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rgbClr val="45BBC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四、结论分析与总结</a:t>
            </a:r>
            <a:endParaRPr lang="zh-CN" altLang="en-US" sz="2800" dirty="0">
              <a:solidFill>
                <a:srgbClr val="45BBC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726531" y="2866450"/>
            <a:ext cx="1665816" cy="3796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865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添加标题</a:t>
            </a:r>
            <a:endParaRPr lang="zh-CN" altLang="en-US" sz="1865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40" name="Rectangle 37"/>
          <p:cNvSpPr/>
          <p:nvPr/>
        </p:nvSpPr>
        <p:spPr>
          <a:xfrm>
            <a:off x="932782" y="3205115"/>
            <a:ext cx="3155951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点击输入简要文字内容，文字内容需概括精炼，不用多余的文字修饰，言简意赅的说明分项内容。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240198" y="2866450"/>
            <a:ext cx="1665816" cy="3796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865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添加标题</a:t>
            </a:r>
            <a:endParaRPr lang="zh-CN" altLang="en-US" sz="1865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42" name="Rectangle 37"/>
          <p:cNvSpPr/>
          <p:nvPr/>
        </p:nvSpPr>
        <p:spPr>
          <a:xfrm>
            <a:off x="4446449" y="3205115"/>
            <a:ext cx="3155951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点击输入简要文字内容，文字内容需概括精炼，不用多余的文字修饰，言简意赅的说明分项内容。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775031" y="2866450"/>
            <a:ext cx="1665816" cy="3796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865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添加标题</a:t>
            </a:r>
            <a:endParaRPr lang="zh-CN" altLang="en-US" sz="1865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44" name="Rectangle 37"/>
          <p:cNvSpPr/>
          <p:nvPr/>
        </p:nvSpPr>
        <p:spPr>
          <a:xfrm>
            <a:off x="7981283" y="3205115"/>
            <a:ext cx="3153833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点击输入简要文字内容，文字内容需概括精炼，不用多余的文字修饰，言简意赅的说明分项内容。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227749" y="5228650"/>
            <a:ext cx="1663700" cy="3796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865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添加标题</a:t>
            </a:r>
            <a:endParaRPr lang="zh-CN" altLang="en-US" sz="1865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46" name="Rectangle 37"/>
          <p:cNvSpPr/>
          <p:nvPr/>
        </p:nvSpPr>
        <p:spPr>
          <a:xfrm>
            <a:off x="6431882" y="5565199"/>
            <a:ext cx="3155951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点击输入简要文字内容，文字内容需概括精炼，不用多余的文字修饰，言简意赅的说明分项内容。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385998" y="5228650"/>
            <a:ext cx="1663700" cy="3796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865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添加标题</a:t>
            </a:r>
            <a:endParaRPr lang="zh-CN" altLang="en-US" sz="1865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48" name="Rectangle 37"/>
          <p:cNvSpPr/>
          <p:nvPr/>
        </p:nvSpPr>
        <p:spPr>
          <a:xfrm>
            <a:off x="2590131" y="5565199"/>
            <a:ext cx="3155949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点击输入简要文字内容，文字内容需概括精炼，不用多余的文字修饰，言简意赅的说明分项内容。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 bwMode="auto">
          <a:xfrm>
            <a:off x="5593683" y="1714984"/>
            <a:ext cx="1020233" cy="1020233"/>
            <a:chOff x="4108882" y="1486287"/>
            <a:chExt cx="765423" cy="765385"/>
          </a:xfrm>
        </p:grpSpPr>
        <p:sp>
          <p:nvSpPr>
            <p:cNvPr id="50" name="Rectangle 22"/>
            <p:cNvSpPr/>
            <p:nvPr/>
          </p:nvSpPr>
          <p:spPr>
            <a:xfrm>
              <a:off x="4108882" y="1486287"/>
              <a:ext cx="765423" cy="765385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23"/>
            <p:cNvSpPr>
              <a:spLocks noEditPoints="1"/>
            </p:cNvSpPr>
            <p:nvPr/>
          </p:nvSpPr>
          <p:spPr bwMode="auto">
            <a:xfrm>
              <a:off x="4253392" y="1680015"/>
              <a:ext cx="468464" cy="387456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 bwMode="auto">
          <a:xfrm>
            <a:off x="2022867" y="1714984"/>
            <a:ext cx="1020233" cy="1020233"/>
            <a:chOff x="1430846" y="1486287"/>
            <a:chExt cx="765423" cy="765385"/>
          </a:xfrm>
        </p:grpSpPr>
        <p:sp>
          <p:nvSpPr>
            <p:cNvPr id="53" name="Rectangle 13"/>
            <p:cNvSpPr/>
            <p:nvPr/>
          </p:nvSpPr>
          <p:spPr>
            <a:xfrm>
              <a:off x="1430846" y="1486287"/>
              <a:ext cx="765423" cy="765385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00"/>
            <p:cNvSpPr/>
            <p:nvPr/>
          </p:nvSpPr>
          <p:spPr bwMode="auto">
            <a:xfrm>
              <a:off x="1602352" y="1657784"/>
              <a:ext cx="365243" cy="411276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o UI" panose="020B0502040204020203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 bwMode="auto">
          <a:xfrm>
            <a:off x="3659049" y="4142802"/>
            <a:ext cx="1020233" cy="1020233"/>
            <a:chOff x="2657114" y="3306918"/>
            <a:chExt cx="765423" cy="765385"/>
          </a:xfrm>
        </p:grpSpPr>
        <p:sp>
          <p:nvSpPr>
            <p:cNvPr id="56" name="Rectangle 26"/>
            <p:cNvSpPr/>
            <p:nvPr/>
          </p:nvSpPr>
          <p:spPr>
            <a:xfrm>
              <a:off x="2657114" y="3306918"/>
              <a:ext cx="765423" cy="765385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Group 67"/>
            <p:cNvGrpSpPr/>
            <p:nvPr/>
          </p:nvGrpSpPr>
          <p:grpSpPr>
            <a:xfrm>
              <a:off x="2743063" y="3564765"/>
              <a:ext cx="605458" cy="213916"/>
              <a:chOff x="1441430" y="4357700"/>
              <a:chExt cx="503238" cy="177800"/>
            </a:xfrm>
            <a:solidFill>
              <a:schemeClr val="bg1"/>
            </a:solidFill>
          </p:grpSpPr>
          <p:sp>
            <p:nvSpPr>
              <p:cNvPr id="58" name="Freeform 19"/>
              <p:cNvSpPr/>
              <p:nvPr/>
            </p:nvSpPr>
            <p:spPr bwMode="auto">
              <a:xfrm>
                <a:off x="1441430" y="4357700"/>
                <a:ext cx="231775" cy="17780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203" y="0"/>
                  </a:cxn>
                  <a:cxn ang="0">
                    <a:pos x="225" y="5"/>
                  </a:cxn>
                  <a:cxn ang="0">
                    <a:pos x="245" y="13"/>
                  </a:cxn>
                  <a:cxn ang="0">
                    <a:pos x="262" y="26"/>
                  </a:cxn>
                  <a:cxn ang="0">
                    <a:pos x="271" y="32"/>
                  </a:cxn>
                  <a:cxn ang="0">
                    <a:pos x="282" y="47"/>
                  </a:cxn>
                  <a:cxn ang="0">
                    <a:pos x="292" y="63"/>
                  </a:cxn>
                  <a:cxn ang="0">
                    <a:pos x="232" y="63"/>
                  </a:cxn>
                  <a:cxn ang="0">
                    <a:pos x="213" y="53"/>
                  </a:cxn>
                  <a:cxn ang="0">
                    <a:pos x="192" y="49"/>
                  </a:cxn>
                  <a:cxn ang="0">
                    <a:pos x="112" y="49"/>
                  </a:cxn>
                  <a:cxn ang="0">
                    <a:pos x="88" y="54"/>
                  </a:cxn>
                  <a:cxn ang="0">
                    <a:pos x="68" y="68"/>
                  </a:cxn>
                  <a:cxn ang="0">
                    <a:pos x="61" y="77"/>
                  </a:cxn>
                  <a:cxn ang="0">
                    <a:pos x="51" y="99"/>
                  </a:cxn>
                  <a:cxn ang="0">
                    <a:pos x="50" y="111"/>
                  </a:cxn>
                  <a:cxn ang="0">
                    <a:pos x="51" y="124"/>
                  </a:cxn>
                  <a:cxn ang="0">
                    <a:pos x="61" y="146"/>
                  </a:cxn>
                  <a:cxn ang="0">
                    <a:pos x="68" y="154"/>
                  </a:cxn>
                  <a:cxn ang="0">
                    <a:pos x="88" y="168"/>
                  </a:cxn>
                  <a:cxn ang="0">
                    <a:pos x="112" y="173"/>
                  </a:cxn>
                  <a:cxn ang="0">
                    <a:pos x="192" y="173"/>
                  </a:cxn>
                  <a:cxn ang="0">
                    <a:pos x="213" y="169"/>
                  </a:cxn>
                  <a:cxn ang="0">
                    <a:pos x="232" y="158"/>
                  </a:cxn>
                  <a:cxn ang="0">
                    <a:pos x="292" y="158"/>
                  </a:cxn>
                  <a:cxn ang="0">
                    <a:pos x="282" y="175"/>
                  </a:cxn>
                  <a:cxn ang="0">
                    <a:pos x="271" y="189"/>
                  </a:cxn>
                  <a:cxn ang="0">
                    <a:pos x="262" y="196"/>
                  </a:cxn>
                  <a:cxn ang="0">
                    <a:pos x="245" y="209"/>
                  </a:cxn>
                  <a:cxn ang="0">
                    <a:pos x="225" y="217"/>
                  </a:cxn>
                  <a:cxn ang="0">
                    <a:pos x="203" y="221"/>
                  </a:cxn>
                  <a:cxn ang="0">
                    <a:pos x="112" y="222"/>
                  </a:cxn>
                  <a:cxn ang="0">
                    <a:pos x="100" y="221"/>
                  </a:cxn>
                  <a:cxn ang="0">
                    <a:pos x="78" y="217"/>
                  </a:cxn>
                  <a:cxn ang="0">
                    <a:pos x="58" y="209"/>
                  </a:cxn>
                  <a:cxn ang="0">
                    <a:pos x="41" y="196"/>
                  </a:cxn>
                  <a:cxn ang="0">
                    <a:pos x="34" y="189"/>
                  </a:cxn>
                  <a:cxn ang="0">
                    <a:pos x="20" y="173"/>
                  </a:cxn>
                  <a:cxn ang="0">
                    <a:pos x="9" y="154"/>
                  </a:cxn>
                  <a:cxn ang="0">
                    <a:pos x="3" y="133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3" y="89"/>
                  </a:cxn>
                  <a:cxn ang="0">
                    <a:pos x="9" y="68"/>
                  </a:cxn>
                  <a:cxn ang="0">
                    <a:pos x="20" y="49"/>
                  </a:cxn>
                  <a:cxn ang="0">
                    <a:pos x="34" y="32"/>
                  </a:cxn>
                  <a:cxn ang="0">
                    <a:pos x="41" y="26"/>
                  </a:cxn>
                  <a:cxn ang="0">
                    <a:pos x="58" y="13"/>
                  </a:cxn>
                  <a:cxn ang="0">
                    <a:pos x="78" y="5"/>
                  </a:cxn>
                  <a:cxn ang="0">
                    <a:pos x="100" y="0"/>
                  </a:cxn>
                  <a:cxn ang="0">
                    <a:pos x="112" y="0"/>
                  </a:cxn>
                </a:cxnLst>
                <a:rect l="0" t="0" r="r" b="b"/>
                <a:pathLst>
                  <a:path w="292" h="222">
                    <a:moveTo>
                      <a:pt x="112" y="0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03" y="0"/>
                    </a:lnTo>
                    <a:lnTo>
                      <a:pt x="214" y="2"/>
                    </a:lnTo>
                    <a:lnTo>
                      <a:pt x="225" y="5"/>
                    </a:lnTo>
                    <a:lnTo>
                      <a:pt x="235" y="9"/>
                    </a:lnTo>
                    <a:lnTo>
                      <a:pt x="245" y="13"/>
                    </a:lnTo>
                    <a:lnTo>
                      <a:pt x="254" y="18"/>
                    </a:lnTo>
                    <a:lnTo>
                      <a:pt x="262" y="26"/>
                    </a:lnTo>
                    <a:lnTo>
                      <a:pt x="271" y="32"/>
                    </a:lnTo>
                    <a:lnTo>
                      <a:pt x="271" y="32"/>
                    </a:lnTo>
                    <a:lnTo>
                      <a:pt x="277" y="39"/>
                    </a:lnTo>
                    <a:lnTo>
                      <a:pt x="282" y="47"/>
                    </a:lnTo>
                    <a:lnTo>
                      <a:pt x="288" y="56"/>
                    </a:lnTo>
                    <a:lnTo>
                      <a:pt x="292" y="63"/>
                    </a:lnTo>
                    <a:lnTo>
                      <a:pt x="232" y="63"/>
                    </a:lnTo>
                    <a:lnTo>
                      <a:pt x="232" y="63"/>
                    </a:lnTo>
                    <a:lnTo>
                      <a:pt x="223" y="58"/>
                    </a:lnTo>
                    <a:lnTo>
                      <a:pt x="213" y="53"/>
                    </a:lnTo>
                    <a:lnTo>
                      <a:pt x="203" y="51"/>
                    </a:lnTo>
                    <a:lnTo>
                      <a:pt x="192" y="49"/>
                    </a:lnTo>
                    <a:lnTo>
                      <a:pt x="112" y="49"/>
                    </a:lnTo>
                    <a:lnTo>
                      <a:pt x="112" y="49"/>
                    </a:lnTo>
                    <a:lnTo>
                      <a:pt x="99" y="51"/>
                    </a:lnTo>
                    <a:lnTo>
                      <a:pt x="88" y="54"/>
                    </a:lnTo>
                    <a:lnTo>
                      <a:pt x="77" y="6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1" y="77"/>
                    </a:lnTo>
                    <a:lnTo>
                      <a:pt x="55" y="86"/>
                    </a:lnTo>
                    <a:lnTo>
                      <a:pt x="51" y="99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1" y="124"/>
                    </a:lnTo>
                    <a:lnTo>
                      <a:pt x="55" y="135"/>
                    </a:lnTo>
                    <a:lnTo>
                      <a:pt x="61" y="146"/>
                    </a:lnTo>
                    <a:lnTo>
                      <a:pt x="68" y="154"/>
                    </a:lnTo>
                    <a:lnTo>
                      <a:pt x="68" y="154"/>
                    </a:lnTo>
                    <a:lnTo>
                      <a:pt x="77" y="162"/>
                    </a:lnTo>
                    <a:lnTo>
                      <a:pt x="88" y="168"/>
                    </a:lnTo>
                    <a:lnTo>
                      <a:pt x="99" y="172"/>
                    </a:lnTo>
                    <a:lnTo>
                      <a:pt x="112" y="173"/>
                    </a:lnTo>
                    <a:lnTo>
                      <a:pt x="192" y="173"/>
                    </a:lnTo>
                    <a:lnTo>
                      <a:pt x="192" y="173"/>
                    </a:lnTo>
                    <a:lnTo>
                      <a:pt x="203" y="172"/>
                    </a:lnTo>
                    <a:lnTo>
                      <a:pt x="213" y="169"/>
                    </a:lnTo>
                    <a:lnTo>
                      <a:pt x="223" y="164"/>
                    </a:lnTo>
                    <a:lnTo>
                      <a:pt x="232" y="158"/>
                    </a:lnTo>
                    <a:lnTo>
                      <a:pt x="292" y="158"/>
                    </a:lnTo>
                    <a:lnTo>
                      <a:pt x="292" y="158"/>
                    </a:lnTo>
                    <a:lnTo>
                      <a:pt x="288" y="167"/>
                    </a:lnTo>
                    <a:lnTo>
                      <a:pt x="282" y="175"/>
                    </a:lnTo>
                    <a:lnTo>
                      <a:pt x="277" y="183"/>
                    </a:lnTo>
                    <a:lnTo>
                      <a:pt x="271" y="189"/>
                    </a:lnTo>
                    <a:lnTo>
                      <a:pt x="271" y="189"/>
                    </a:lnTo>
                    <a:lnTo>
                      <a:pt x="262" y="196"/>
                    </a:lnTo>
                    <a:lnTo>
                      <a:pt x="254" y="203"/>
                    </a:lnTo>
                    <a:lnTo>
                      <a:pt x="245" y="209"/>
                    </a:lnTo>
                    <a:lnTo>
                      <a:pt x="235" y="214"/>
                    </a:lnTo>
                    <a:lnTo>
                      <a:pt x="225" y="217"/>
                    </a:lnTo>
                    <a:lnTo>
                      <a:pt x="214" y="220"/>
                    </a:lnTo>
                    <a:lnTo>
                      <a:pt x="203" y="221"/>
                    </a:lnTo>
                    <a:lnTo>
                      <a:pt x="192" y="222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0" y="221"/>
                    </a:lnTo>
                    <a:lnTo>
                      <a:pt x="89" y="220"/>
                    </a:lnTo>
                    <a:lnTo>
                      <a:pt x="78" y="217"/>
                    </a:lnTo>
                    <a:lnTo>
                      <a:pt x="68" y="214"/>
                    </a:lnTo>
                    <a:lnTo>
                      <a:pt x="58" y="209"/>
                    </a:lnTo>
                    <a:lnTo>
                      <a:pt x="50" y="203"/>
                    </a:lnTo>
                    <a:lnTo>
                      <a:pt x="41" y="196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26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9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2" y="122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9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41" y="26"/>
                    </a:lnTo>
                    <a:lnTo>
                      <a:pt x="50" y="18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5"/>
                    </a:lnTo>
                    <a:lnTo>
                      <a:pt x="89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o UI" panose="020B0502040204020203" pitchFamily="34" charset="0"/>
                </a:endParaRPr>
              </a:p>
            </p:txBody>
          </p:sp>
          <p:sp>
            <p:nvSpPr>
              <p:cNvPr id="59" name="Freeform 20"/>
              <p:cNvSpPr/>
              <p:nvPr/>
            </p:nvSpPr>
            <p:spPr bwMode="auto">
              <a:xfrm>
                <a:off x="1714480" y="4357700"/>
                <a:ext cx="230188" cy="177800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92" y="0"/>
                  </a:cxn>
                  <a:cxn ang="0">
                    <a:pos x="213" y="5"/>
                  </a:cxn>
                  <a:cxn ang="0">
                    <a:pos x="234" y="13"/>
                  </a:cxn>
                  <a:cxn ang="0">
                    <a:pos x="251" y="26"/>
                  </a:cxn>
                  <a:cxn ang="0">
                    <a:pos x="258" y="32"/>
                  </a:cxn>
                  <a:cxn ang="0">
                    <a:pos x="272" y="49"/>
                  </a:cxn>
                  <a:cxn ang="0">
                    <a:pos x="283" y="68"/>
                  </a:cxn>
                  <a:cxn ang="0">
                    <a:pos x="289" y="89"/>
                  </a:cxn>
                  <a:cxn ang="0">
                    <a:pos x="292" y="111"/>
                  </a:cxn>
                  <a:cxn ang="0">
                    <a:pos x="292" y="111"/>
                  </a:cxn>
                  <a:cxn ang="0">
                    <a:pos x="289" y="133"/>
                  </a:cxn>
                  <a:cxn ang="0">
                    <a:pos x="283" y="154"/>
                  </a:cxn>
                  <a:cxn ang="0">
                    <a:pos x="272" y="173"/>
                  </a:cxn>
                  <a:cxn ang="0">
                    <a:pos x="258" y="189"/>
                  </a:cxn>
                  <a:cxn ang="0">
                    <a:pos x="251" y="196"/>
                  </a:cxn>
                  <a:cxn ang="0">
                    <a:pos x="234" y="209"/>
                  </a:cxn>
                  <a:cxn ang="0">
                    <a:pos x="213" y="217"/>
                  </a:cxn>
                  <a:cxn ang="0">
                    <a:pos x="192" y="221"/>
                  </a:cxn>
                  <a:cxn ang="0">
                    <a:pos x="100" y="222"/>
                  </a:cxn>
                  <a:cxn ang="0">
                    <a:pos x="89" y="221"/>
                  </a:cxn>
                  <a:cxn ang="0">
                    <a:pos x="67" y="217"/>
                  </a:cxn>
                  <a:cxn ang="0">
                    <a:pos x="47" y="209"/>
                  </a:cxn>
                  <a:cxn ang="0">
                    <a:pos x="30" y="196"/>
                  </a:cxn>
                  <a:cxn ang="0">
                    <a:pos x="21" y="189"/>
                  </a:cxn>
                  <a:cxn ang="0">
                    <a:pos x="9" y="175"/>
                  </a:cxn>
                  <a:cxn ang="0">
                    <a:pos x="0" y="158"/>
                  </a:cxn>
                  <a:cxn ang="0">
                    <a:pos x="61" y="158"/>
                  </a:cxn>
                  <a:cxn ang="0">
                    <a:pos x="79" y="169"/>
                  </a:cxn>
                  <a:cxn ang="0">
                    <a:pos x="100" y="173"/>
                  </a:cxn>
                  <a:cxn ang="0">
                    <a:pos x="181" y="173"/>
                  </a:cxn>
                  <a:cxn ang="0">
                    <a:pos x="204" y="168"/>
                  </a:cxn>
                  <a:cxn ang="0">
                    <a:pos x="224" y="154"/>
                  </a:cxn>
                  <a:cxn ang="0">
                    <a:pos x="231" y="146"/>
                  </a:cxn>
                  <a:cxn ang="0">
                    <a:pos x="241" y="124"/>
                  </a:cxn>
                  <a:cxn ang="0">
                    <a:pos x="242" y="111"/>
                  </a:cxn>
                  <a:cxn ang="0">
                    <a:pos x="241" y="99"/>
                  </a:cxn>
                  <a:cxn ang="0">
                    <a:pos x="231" y="77"/>
                  </a:cxn>
                  <a:cxn ang="0">
                    <a:pos x="224" y="68"/>
                  </a:cxn>
                  <a:cxn ang="0">
                    <a:pos x="204" y="54"/>
                  </a:cxn>
                  <a:cxn ang="0">
                    <a:pos x="181" y="49"/>
                  </a:cxn>
                  <a:cxn ang="0">
                    <a:pos x="100" y="49"/>
                  </a:cxn>
                  <a:cxn ang="0">
                    <a:pos x="79" y="53"/>
                  </a:cxn>
                  <a:cxn ang="0">
                    <a:pos x="61" y="63"/>
                  </a:cxn>
                  <a:cxn ang="0">
                    <a:pos x="0" y="63"/>
                  </a:cxn>
                  <a:cxn ang="0">
                    <a:pos x="9" y="47"/>
                  </a:cxn>
                  <a:cxn ang="0">
                    <a:pos x="21" y="32"/>
                  </a:cxn>
                  <a:cxn ang="0">
                    <a:pos x="30" y="26"/>
                  </a:cxn>
                  <a:cxn ang="0">
                    <a:pos x="47" y="13"/>
                  </a:cxn>
                  <a:cxn ang="0">
                    <a:pos x="67" y="5"/>
                  </a:cxn>
                  <a:cxn ang="0">
                    <a:pos x="89" y="0"/>
                  </a:cxn>
                  <a:cxn ang="0">
                    <a:pos x="100" y="0"/>
                  </a:cxn>
                </a:cxnLst>
                <a:rect l="0" t="0" r="r" b="b"/>
                <a:pathLst>
                  <a:path w="292" h="222">
                    <a:moveTo>
                      <a:pt x="100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2" y="0"/>
                    </a:lnTo>
                    <a:lnTo>
                      <a:pt x="203" y="2"/>
                    </a:lnTo>
                    <a:lnTo>
                      <a:pt x="213" y="5"/>
                    </a:lnTo>
                    <a:lnTo>
                      <a:pt x="224" y="9"/>
                    </a:lnTo>
                    <a:lnTo>
                      <a:pt x="234" y="13"/>
                    </a:lnTo>
                    <a:lnTo>
                      <a:pt x="242" y="18"/>
                    </a:lnTo>
                    <a:lnTo>
                      <a:pt x="251" y="26"/>
                    </a:lnTo>
                    <a:lnTo>
                      <a:pt x="258" y="32"/>
                    </a:lnTo>
                    <a:lnTo>
                      <a:pt x="258" y="32"/>
                    </a:lnTo>
                    <a:lnTo>
                      <a:pt x="266" y="41"/>
                    </a:lnTo>
                    <a:lnTo>
                      <a:pt x="272" y="49"/>
                    </a:lnTo>
                    <a:lnTo>
                      <a:pt x="278" y="58"/>
                    </a:lnTo>
                    <a:lnTo>
                      <a:pt x="283" y="68"/>
                    </a:lnTo>
                    <a:lnTo>
                      <a:pt x="287" y="78"/>
                    </a:lnTo>
                    <a:lnTo>
                      <a:pt x="289" y="89"/>
                    </a:lnTo>
                    <a:lnTo>
                      <a:pt x="291" y="100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1" y="122"/>
                    </a:lnTo>
                    <a:lnTo>
                      <a:pt x="289" y="133"/>
                    </a:lnTo>
                    <a:lnTo>
                      <a:pt x="287" y="143"/>
                    </a:lnTo>
                    <a:lnTo>
                      <a:pt x="283" y="154"/>
                    </a:lnTo>
                    <a:lnTo>
                      <a:pt x="278" y="164"/>
                    </a:lnTo>
                    <a:lnTo>
                      <a:pt x="272" y="173"/>
                    </a:lnTo>
                    <a:lnTo>
                      <a:pt x="266" y="182"/>
                    </a:lnTo>
                    <a:lnTo>
                      <a:pt x="258" y="189"/>
                    </a:lnTo>
                    <a:lnTo>
                      <a:pt x="258" y="189"/>
                    </a:lnTo>
                    <a:lnTo>
                      <a:pt x="251" y="196"/>
                    </a:lnTo>
                    <a:lnTo>
                      <a:pt x="242" y="203"/>
                    </a:lnTo>
                    <a:lnTo>
                      <a:pt x="234" y="209"/>
                    </a:lnTo>
                    <a:lnTo>
                      <a:pt x="224" y="214"/>
                    </a:lnTo>
                    <a:lnTo>
                      <a:pt x="213" y="217"/>
                    </a:lnTo>
                    <a:lnTo>
                      <a:pt x="203" y="220"/>
                    </a:lnTo>
                    <a:lnTo>
                      <a:pt x="192" y="221"/>
                    </a:lnTo>
                    <a:lnTo>
                      <a:pt x="181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89" y="221"/>
                    </a:lnTo>
                    <a:lnTo>
                      <a:pt x="78" y="220"/>
                    </a:lnTo>
                    <a:lnTo>
                      <a:pt x="67" y="217"/>
                    </a:lnTo>
                    <a:lnTo>
                      <a:pt x="57" y="214"/>
                    </a:lnTo>
                    <a:lnTo>
                      <a:pt x="47" y="209"/>
                    </a:lnTo>
                    <a:lnTo>
                      <a:pt x="38" y="203"/>
                    </a:lnTo>
                    <a:lnTo>
                      <a:pt x="30" y="196"/>
                    </a:lnTo>
                    <a:lnTo>
                      <a:pt x="21" y="189"/>
                    </a:lnTo>
                    <a:lnTo>
                      <a:pt x="21" y="189"/>
                    </a:lnTo>
                    <a:lnTo>
                      <a:pt x="15" y="183"/>
                    </a:lnTo>
                    <a:lnTo>
                      <a:pt x="9" y="175"/>
                    </a:lnTo>
                    <a:lnTo>
                      <a:pt x="4" y="167"/>
                    </a:lnTo>
                    <a:lnTo>
                      <a:pt x="0" y="158"/>
                    </a:lnTo>
                    <a:lnTo>
                      <a:pt x="61" y="158"/>
                    </a:lnTo>
                    <a:lnTo>
                      <a:pt x="61" y="158"/>
                    </a:lnTo>
                    <a:lnTo>
                      <a:pt x="69" y="164"/>
                    </a:lnTo>
                    <a:lnTo>
                      <a:pt x="79" y="169"/>
                    </a:lnTo>
                    <a:lnTo>
                      <a:pt x="89" y="172"/>
                    </a:lnTo>
                    <a:lnTo>
                      <a:pt x="100" y="173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93" y="172"/>
                    </a:lnTo>
                    <a:lnTo>
                      <a:pt x="204" y="168"/>
                    </a:lnTo>
                    <a:lnTo>
                      <a:pt x="215" y="162"/>
                    </a:lnTo>
                    <a:lnTo>
                      <a:pt x="224" y="154"/>
                    </a:lnTo>
                    <a:lnTo>
                      <a:pt x="224" y="154"/>
                    </a:lnTo>
                    <a:lnTo>
                      <a:pt x="231" y="146"/>
                    </a:lnTo>
                    <a:lnTo>
                      <a:pt x="237" y="135"/>
                    </a:lnTo>
                    <a:lnTo>
                      <a:pt x="241" y="12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1" y="99"/>
                    </a:lnTo>
                    <a:lnTo>
                      <a:pt x="237" y="86"/>
                    </a:lnTo>
                    <a:lnTo>
                      <a:pt x="231" y="77"/>
                    </a:lnTo>
                    <a:lnTo>
                      <a:pt x="224" y="68"/>
                    </a:lnTo>
                    <a:lnTo>
                      <a:pt x="224" y="68"/>
                    </a:lnTo>
                    <a:lnTo>
                      <a:pt x="215" y="60"/>
                    </a:lnTo>
                    <a:lnTo>
                      <a:pt x="204" y="54"/>
                    </a:lnTo>
                    <a:lnTo>
                      <a:pt x="193" y="51"/>
                    </a:lnTo>
                    <a:lnTo>
                      <a:pt x="181" y="49"/>
                    </a:lnTo>
                    <a:lnTo>
                      <a:pt x="100" y="49"/>
                    </a:lnTo>
                    <a:lnTo>
                      <a:pt x="100" y="49"/>
                    </a:lnTo>
                    <a:lnTo>
                      <a:pt x="89" y="51"/>
                    </a:lnTo>
                    <a:lnTo>
                      <a:pt x="79" y="53"/>
                    </a:lnTo>
                    <a:lnTo>
                      <a:pt x="69" y="58"/>
                    </a:lnTo>
                    <a:lnTo>
                      <a:pt x="61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4" y="56"/>
                    </a:lnTo>
                    <a:lnTo>
                      <a:pt x="9" y="47"/>
                    </a:lnTo>
                    <a:lnTo>
                      <a:pt x="15" y="39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30" y="26"/>
                    </a:lnTo>
                    <a:lnTo>
                      <a:pt x="38" y="18"/>
                    </a:lnTo>
                    <a:lnTo>
                      <a:pt x="47" y="13"/>
                    </a:lnTo>
                    <a:lnTo>
                      <a:pt x="57" y="9"/>
                    </a:lnTo>
                    <a:lnTo>
                      <a:pt x="67" y="5"/>
                    </a:lnTo>
                    <a:lnTo>
                      <a:pt x="78" y="2"/>
                    </a:lnTo>
                    <a:lnTo>
                      <a:pt x="89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o UI" panose="020B0502040204020203" pitchFamily="34" charset="0"/>
                </a:endParaRPr>
              </a:p>
            </p:txBody>
          </p:sp>
          <p:sp>
            <p:nvSpPr>
              <p:cNvPr id="60" name="Freeform 21"/>
              <p:cNvSpPr/>
              <p:nvPr/>
            </p:nvSpPr>
            <p:spPr bwMode="auto">
              <a:xfrm>
                <a:off x="1601767" y="4427550"/>
                <a:ext cx="195263" cy="36513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24" y="0"/>
                  </a:cxn>
                  <a:cxn ang="0">
                    <a:pos x="224" y="0"/>
                  </a:cxn>
                  <a:cxn ang="0">
                    <a:pos x="229" y="1"/>
                  </a:cxn>
                  <a:cxn ang="0">
                    <a:pos x="233" y="2"/>
                  </a:cxn>
                  <a:cxn ang="0">
                    <a:pos x="236" y="5"/>
                  </a:cxn>
                  <a:cxn ang="0">
                    <a:pos x="240" y="7"/>
                  </a:cxn>
                  <a:cxn ang="0">
                    <a:pos x="242" y="11"/>
                  </a:cxn>
                  <a:cxn ang="0">
                    <a:pos x="245" y="14"/>
                  </a:cxn>
                  <a:cxn ang="0">
                    <a:pos x="246" y="18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8"/>
                  </a:cxn>
                  <a:cxn ang="0">
                    <a:pos x="245" y="32"/>
                  </a:cxn>
                  <a:cxn ang="0">
                    <a:pos x="242" y="36"/>
                  </a:cxn>
                  <a:cxn ang="0">
                    <a:pos x="240" y="39"/>
                  </a:cxn>
                  <a:cxn ang="0">
                    <a:pos x="236" y="42"/>
                  </a:cxn>
                  <a:cxn ang="0">
                    <a:pos x="233" y="44"/>
                  </a:cxn>
                  <a:cxn ang="0">
                    <a:pos x="229" y="45"/>
                  </a:cxn>
                  <a:cxn ang="0">
                    <a:pos x="224" y="45"/>
                  </a:cxn>
                  <a:cxn ang="0">
                    <a:pos x="24" y="45"/>
                  </a:cxn>
                  <a:cxn ang="0">
                    <a:pos x="24" y="45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2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6" y="7"/>
                  </a:cxn>
                  <a:cxn ang="0">
                    <a:pos x="10" y="5"/>
                  </a:cxn>
                  <a:cxn ang="0">
                    <a:pos x="14" y="2"/>
                  </a:cxn>
                  <a:cxn ang="0">
                    <a:pos x="19" y="1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6" h="45">
                    <a:moveTo>
                      <a:pt x="24" y="0"/>
                    </a:moveTo>
                    <a:lnTo>
                      <a:pt x="224" y="0"/>
                    </a:lnTo>
                    <a:lnTo>
                      <a:pt x="224" y="0"/>
                    </a:lnTo>
                    <a:lnTo>
                      <a:pt x="229" y="1"/>
                    </a:lnTo>
                    <a:lnTo>
                      <a:pt x="233" y="2"/>
                    </a:lnTo>
                    <a:lnTo>
                      <a:pt x="236" y="5"/>
                    </a:lnTo>
                    <a:lnTo>
                      <a:pt x="240" y="7"/>
                    </a:lnTo>
                    <a:lnTo>
                      <a:pt x="242" y="11"/>
                    </a:lnTo>
                    <a:lnTo>
                      <a:pt x="245" y="14"/>
                    </a:lnTo>
                    <a:lnTo>
                      <a:pt x="246" y="18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8"/>
                    </a:lnTo>
                    <a:lnTo>
                      <a:pt x="245" y="32"/>
                    </a:lnTo>
                    <a:lnTo>
                      <a:pt x="242" y="36"/>
                    </a:lnTo>
                    <a:lnTo>
                      <a:pt x="240" y="39"/>
                    </a:lnTo>
                    <a:lnTo>
                      <a:pt x="236" y="42"/>
                    </a:lnTo>
                    <a:lnTo>
                      <a:pt x="233" y="44"/>
                    </a:lnTo>
                    <a:lnTo>
                      <a:pt x="229" y="45"/>
                    </a:lnTo>
                    <a:lnTo>
                      <a:pt x="2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o UI" panose="020B0502040204020203" pitchFamily="34" charset="0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 bwMode="auto">
          <a:xfrm>
            <a:off x="9164499" y="1714984"/>
            <a:ext cx="1020233" cy="1020233"/>
            <a:chOff x="6721309" y="1486287"/>
            <a:chExt cx="765423" cy="765385"/>
          </a:xfrm>
        </p:grpSpPr>
        <p:sp>
          <p:nvSpPr>
            <p:cNvPr id="62" name="Rectangle 16"/>
            <p:cNvSpPr/>
            <p:nvPr/>
          </p:nvSpPr>
          <p:spPr>
            <a:xfrm>
              <a:off x="6721309" y="1486287"/>
              <a:ext cx="765423" cy="765385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3" name="Group 68"/>
            <p:cNvGrpSpPr/>
            <p:nvPr/>
          </p:nvGrpSpPr>
          <p:grpSpPr>
            <a:xfrm>
              <a:off x="6911180" y="1670021"/>
              <a:ext cx="405503" cy="406194"/>
              <a:chOff x="6998061" y="3496249"/>
              <a:chExt cx="366051" cy="366676"/>
            </a:xfrm>
            <a:solidFill>
              <a:schemeClr val="bg1"/>
            </a:solidFill>
          </p:grpSpPr>
          <p:sp>
            <p:nvSpPr>
              <p:cNvPr id="64" name="AutoShape 7"/>
              <p:cNvSpPr/>
              <p:nvPr/>
            </p:nvSpPr>
            <p:spPr bwMode="auto">
              <a:xfrm>
                <a:off x="6998061" y="3496249"/>
                <a:ext cx="366051" cy="366676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>
                  <a:defRPr/>
                </a:pPr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Lao UI" panose="020B0502040204020203" pitchFamily="34" charset="0"/>
                </a:endParaRPr>
              </a:p>
            </p:txBody>
          </p:sp>
          <p:sp>
            <p:nvSpPr>
              <p:cNvPr id="65" name="AutoShape 8"/>
              <p:cNvSpPr/>
              <p:nvPr/>
            </p:nvSpPr>
            <p:spPr bwMode="auto">
              <a:xfrm>
                <a:off x="7158247" y="3656437"/>
                <a:ext cx="45678" cy="45678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>
                  <a:defRPr/>
                </a:pPr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Lao UI" panose="020B0502040204020203" pitchFamily="34" charset="0"/>
                </a:endParaRPr>
              </a:p>
            </p:txBody>
          </p:sp>
          <p:sp>
            <p:nvSpPr>
              <p:cNvPr id="66" name="AutoShape 9"/>
              <p:cNvSpPr/>
              <p:nvPr/>
            </p:nvSpPr>
            <p:spPr bwMode="auto">
              <a:xfrm>
                <a:off x="7111943" y="3610758"/>
                <a:ext cx="137660" cy="137660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>
                  <a:defRPr/>
                </a:pPr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Lao UI" panose="020B0502040204020203" pitchFamily="34" charset="0"/>
                </a:endParaRPr>
              </a:p>
            </p:txBody>
          </p:sp>
          <p:sp>
            <p:nvSpPr>
              <p:cNvPr id="67" name="AutoShape 10"/>
              <p:cNvSpPr/>
              <p:nvPr/>
            </p:nvSpPr>
            <p:spPr bwMode="auto">
              <a:xfrm>
                <a:off x="7203927" y="3702114"/>
                <a:ext cx="56941" cy="58818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>
                  <a:defRPr/>
                </a:pPr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Lao UI" panose="020B0502040204020203" pitchFamily="34" charset="0"/>
                </a:endParaRPr>
              </a:p>
            </p:txBody>
          </p:sp>
          <p:sp>
            <p:nvSpPr>
              <p:cNvPr id="68" name="AutoShape 11"/>
              <p:cNvSpPr/>
              <p:nvPr/>
            </p:nvSpPr>
            <p:spPr bwMode="auto">
              <a:xfrm>
                <a:off x="7226451" y="3725267"/>
                <a:ext cx="81970" cy="83847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>
                  <a:defRPr/>
                </a:pPr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Lao UI" panose="020B0502040204020203" pitchFamily="34" charset="0"/>
                </a:endParaRPr>
              </a:p>
            </p:txBody>
          </p:sp>
          <p:sp>
            <p:nvSpPr>
              <p:cNvPr id="69" name="AutoShape 12"/>
              <p:cNvSpPr/>
              <p:nvPr/>
            </p:nvSpPr>
            <p:spPr bwMode="auto">
              <a:xfrm>
                <a:off x="7215188" y="3714003"/>
                <a:ext cx="69456" cy="70707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>
                  <a:defRPr/>
                </a:pPr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Lao UI" panose="020B0502040204020203" pitchFamily="34" charset="0"/>
                </a:endParaRPr>
              </a:p>
            </p:txBody>
          </p:sp>
          <p:sp>
            <p:nvSpPr>
              <p:cNvPr id="70" name="AutoShape 13"/>
              <p:cNvSpPr/>
              <p:nvPr/>
            </p:nvSpPr>
            <p:spPr bwMode="auto">
              <a:xfrm>
                <a:off x="7100682" y="3599495"/>
                <a:ext cx="57567" cy="58192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>
                  <a:defRPr/>
                </a:pPr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Lao UI" panose="020B0502040204020203" pitchFamily="34" charset="0"/>
                </a:endParaRPr>
              </a:p>
            </p:txBody>
          </p:sp>
          <p:sp>
            <p:nvSpPr>
              <p:cNvPr id="71" name="AutoShape 14"/>
              <p:cNvSpPr/>
              <p:nvPr/>
            </p:nvSpPr>
            <p:spPr bwMode="auto">
              <a:xfrm>
                <a:off x="7055002" y="3553816"/>
                <a:ext cx="81970" cy="83222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>
                  <a:defRPr/>
                </a:pPr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Lao UI" panose="020B0502040204020203" pitchFamily="34" charset="0"/>
                </a:endParaRPr>
              </a:p>
            </p:txBody>
          </p:sp>
          <p:sp>
            <p:nvSpPr>
              <p:cNvPr id="72" name="AutoShape 15"/>
              <p:cNvSpPr/>
              <p:nvPr/>
            </p:nvSpPr>
            <p:spPr bwMode="auto">
              <a:xfrm>
                <a:off x="7078154" y="3576343"/>
                <a:ext cx="69456" cy="71333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>
                  <a:defRPr/>
                </a:pPr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Lao UI" panose="020B0502040204020203" pitchFamily="34" charset="0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 bwMode="auto">
          <a:xfrm>
            <a:off x="7536783" y="4142802"/>
            <a:ext cx="1020233" cy="1020233"/>
            <a:chOff x="5566317" y="3306918"/>
            <a:chExt cx="765423" cy="765385"/>
          </a:xfrm>
        </p:grpSpPr>
        <p:sp>
          <p:nvSpPr>
            <p:cNvPr id="74" name="Rectangle 23"/>
            <p:cNvSpPr/>
            <p:nvPr/>
          </p:nvSpPr>
          <p:spPr>
            <a:xfrm>
              <a:off x="5566317" y="3306918"/>
              <a:ext cx="765423" cy="765385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5" name="Group 78"/>
            <p:cNvGrpSpPr/>
            <p:nvPr/>
          </p:nvGrpSpPr>
          <p:grpSpPr>
            <a:xfrm>
              <a:off x="5794464" y="3478816"/>
              <a:ext cx="327796" cy="437560"/>
              <a:chOff x="1868971" y="2767277"/>
              <a:chExt cx="274694" cy="366676"/>
            </a:xfrm>
            <a:solidFill>
              <a:schemeClr val="bg1"/>
            </a:solidFill>
          </p:grpSpPr>
          <p:sp>
            <p:nvSpPr>
              <p:cNvPr id="76" name="AutoShape 115"/>
              <p:cNvSpPr/>
              <p:nvPr/>
            </p:nvSpPr>
            <p:spPr bwMode="auto">
              <a:xfrm>
                <a:off x="1868971" y="2767277"/>
                <a:ext cx="274694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>
                  <a:defRPr/>
                </a:pPr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Lao UI" panose="020B0502040204020203" pitchFamily="34" charset="0"/>
                </a:endParaRPr>
              </a:p>
            </p:txBody>
          </p:sp>
          <p:sp>
            <p:nvSpPr>
              <p:cNvPr id="77" name="AutoShape 116"/>
              <p:cNvSpPr/>
              <p:nvPr/>
            </p:nvSpPr>
            <p:spPr bwMode="auto">
              <a:xfrm>
                <a:off x="1983479" y="2985030"/>
                <a:ext cx="45678" cy="6883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600">
                  <a:defRPr/>
                </a:pPr>
                <a:endPara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Lao UI" panose="020B0502040204020203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151"/>
          <p:cNvSpPr/>
          <p:nvPr/>
        </p:nvSpPr>
        <p:spPr>
          <a:xfrm>
            <a:off x="464457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3" name="箭头: V 形 152"/>
          <p:cNvSpPr/>
          <p:nvPr/>
        </p:nvSpPr>
        <p:spPr>
          <a:xfrm>
            <a:off x="745335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717" y="3005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rgbClr val="45BBC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四、结论分析与总结</a:t>
            </a:r>
            <a:endParaRPr lang="zh-CN" altLang="en-US" sz="2800" dirty="0">
              <a:solidFill>
                <a:srgbClr val="45BBC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45445" y="4421792"/>
            <a:ext cx="2645244" cy="1335725"/>
            <a:chOff x="1047751" y="3562177"/>
            <a:chExt cx="3074458" cy="1552458"/>
          </a:xfrm>
        </p:grpSpPr>
        <p:sp>
          <p:nvSpPr>
            <p:cNvPr id="6" name="矩形 5"/>
            <p:cNvSpPr/>
            <p:nvPr/>
          </p:nvSpPr>
          <p:spPr>
            <a:xfrm>
              <a:off x="1104900" y="3562350"/>
              <a:ext cx="2266950" cy="427298"/>
            </a:xfrm>
            <a:prstGeom prst="rect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 bwMode="auto">
            <a:xfrm>
              <a:off x="1047751" y="4234654"/>
              <a:ext cx="3074458" cy="8799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ts val="1200"/>
                </a:lnSpc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点击输入简要文字内容，文字内容需概括精炼，不用多余的文字修饰，言简意赅的说明分项内容。</a:t>
              </a:r>
              <a:endParaRPr lang="zh-CN" altLang="en-US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文本框 24"/>
            <p:cNvSpPr txBox="1">
              <a:spLocks noChangeArrowheads="1"/>
            </p:cNvSpPr>
            <p:nvPr/>
          </p:nvSpPr>
          <p:spPr bwMode="auto">
            <a:xfrm>
              <a:off x="1194620" y="3562177"/>
              <a:ext cx="2780720" cy="400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b="1" spc="3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Lato Regular"/>
                </a:rPr>
                <a:t>在此添加标题</a:t>
              </a:r>
              <a:endParaRPr lang="id-ID" altLang="zh-CN" sz="2000" b="1" spc="3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Lato Regular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73649" y="4437332"/>
            <a:ext cx="2645244" cy="1335576"/>
            <a:chOff x="1047751" y="3562350"/>
            <a:chExt cx="3074458" cy="1552285"/>
          </a:xfrm>
        </p:grpSpPr>
        <p:sp>
          <p:nvSpPr>
            <p:cNvPr id="10" name="矩形 9"/>
            <p:cNvSpPr/>
            <p:nvPr/>
          </p:nvSpPr>
          <p:spPr>
            <a:xfrm>
              <a:off x="1104900" y="3562350"/>
              <a:ext cx="2266950" cy="427298"/>
            </a:xfrm>
            <a:prstGeom prst="rect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 bwMode="auto">
            <a:xfrm>
              <a:off x="1047751" y="4234654"/>
              <a:ext cx="3074458" cy="8799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ts val="1200"/>
                </a:lnSpc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点击输入简要文字内容，文字内容需概括精炼，不用多余的文字修饰，言简意赅的说明分项内容。</a:t>
              </a:r>
              <a:endParaRPr lang="zh-CN" altLang="en-US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文本框 24"/>
            <p:cNvSpPr txBox="1">
              <a:spLocks noChangeArrowheads="1"/>
            </p:cNvSpPr>
            <p:nvPr/>
          </p:nvSpPr>
          <p:spPr bwMode="auto">
            <a:xfrm>
              <a:off x="1136544" y="3562350"/>
              <a:ext cx="2369743" cy="465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b="1" spc="3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Lato Regular"/>
                </a:rPr>
                <a:t>在此添加标题</a:t>
              </a:r>
              <a:endParaRPr lang="id-ID" altLang="zh-CN" sz="2000" b="1" spc="3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Lato Regular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810576" y="4421940"/>
            <a:ext cx="2645244" cy="1317174"/>
            <a:chOff x="1047751" y="3562350"/>
            <a:chExt cx="3074458" cy="1530897"/>
          </a:xfrm>
        </p:grpSpPr>
        <p:sp>
          <p:nvSpPr>
            <p:cNvPr id="14" name="矩形 13"/>
            <p:cNvSpPr/>
            <p:nvPr/>
          </p:nvSpPr>
          <p:spPr>
            <a:xfrm>
              <a:off x="1104900" y="3562350"/>
              <a:ext cx="2266950" cy="427298"/>
            </a:xfrm>
            <a:prstGeom prst="rect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 bwMode="auto">
            <a:xfrm>
              <a:off x="1047751" y="4234654"/>
              <a:ext cx="3074458" cy="8585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ts val="1200"/>
                </a:lnSpc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点击输入简要文字内容，文字内容需概括精炼，不用多余的文字修饰，言简意赅的说明分项内容。</a:t>
              </a:r>
              <a:endParaRPr lang="zh-CN" altLang="en-US" sz="1200" dirty="0"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文本框 24"/>
            <p:cNvSpPr txBox="1">
              <a:spLocks noChangeArrowheads="1"/>
            </p:cNvSpPr>
            <p:nvPr/>
          </p:nvSpPr>
          <p:spPr bwMode="auto">
            <a:xfrm>
              <a:off x="1136544" y="3562350"/>
              <a:ext cx="2780720" cy="400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b="1" spc="3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Lato Regular"/>
                </a:rPr>
                <a:t>在此添加标题</a:t>
              </a:r>
              <a:endParaRPr lang="id-ID" altLang="zh-CN" sz="2000" b="1" spc="3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Lato Regular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744718" y="2460396"/>
            <a:ext cx="2922310" cy="1743959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536899" y="2460395"/>
            <a:ext cx="2922310" cy="17439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329080" y="2460394"/>
            <a:ext cx="2922310" cy="17439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151"/>
          <p:cNvSpPr/>
          <p:nvPr/>
        </p:nvSpPr>
        <p:spPr>
          <a:xfrm>
            <a:off x="464457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3" name="箭头: V 形 152"/>
          <p:cNvSpPr/>
          <p:nvPr/>
        </p:nvSpPr>
        <p:spPr>
          <a:xfrm>
            <a:off x="745335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717" y="3005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rgbClr val="45BBC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四、结论分析与总结</a:t>
            </a:r>
            <a:endParaRPr lang="zh-CN" altLang="en-US" sz="2800" dirty="0">
              <a:solidFill>
                <a:srgbClr val="45BBC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grpSp>
        <p:nvGrpSpPr>
          <p:cNvPr id="5" name="Group 1"/>
          <p:cNvGrpSpPr/>
          <p:nvPr/>
        </p:nvGrpSpPr>
        <p:grpSpPr>
          <a:xfrm>
            <a:off x="4424925" y="2323616"/>
            <a:ext cx="3342150" cy="3236294"/>
            <a:chOff x="1199450" y="1729727"/>
            <a:chExt cx="3924508" cy="3800206"/>
          </a:xfrm>
        </p:grpSpPr>
        <p:grpSp>
          <p:nvGrpSpPr>
            <p:cNvPr id="6" name="Group 4"/>
            <p:cNvGrpSpPr/>
            <p:nvPr/>
          </p:nvGrpSpPr>
          <p:grpSpPr>
            <a:xfrm>
              <a:off x="1199450" y="1729727"/>
              <a:ext cx="3924508" cy="3800206"/>
              <a:chOff x="7110091" y="1594497"/>
              <a:chExt cx="4544635" cy="4400684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24" name="Freeform: Shape 22"/>
              <p:cNvSpPr/>
              <p:nvPr/>
            </p:nvSpPr>
            <p:spPr bwMode="auto">
              <a:xfrm>
                <a:off x="7846784" y="2420102"/>
                <a:ext cx="535161" cy="530080"/>
              </a:xfrm>
              <a:custGeom>
                <a:avLst/>
                <a:gdLst>
                  <a:gd name="T0" fmla="*/ 239 w 267"/>
                  <a:gd name="T1" fmla="*/ 134 h 265"/>
                  <a:gd name="T2" fmla="*/ 229 w 267"/>
                  <a:gd name="T3" fmla="*/ 88 h 265"/>
                  <a:gd name="T4" fmla="*/ 253 w 267"/>
                  <a:gd name="T5" fmla="*/ 76 h 265"/>
                  <a:gd name="T6" fmla="*/ 215 w 267"/>
                  <a:gd name="T7" fmla="*/ 30 h 265"/>
                  <a:gd name="T8" fmla="*/ 199 w 267"/>
                  <a:gd name="T9" fmla="*/ 51 h 265"/>
                  <a:gd name="T10" fmla="*/ 156 w 267"/>
                  <a:gd name="T11" fmla="*/ 31 h 265"/>
                  <a:gd name="T12" fmla="*/ 162 w 267"/>
                  <a:gd name="T13" fmla="*/ 5 h 265"/>
                  <a:gd name="T14" fmla="*/ 103 w 267"/>
                  <a:gd name="T15" fmla="*/ 5 h 265"/>
                  <a:gd name="T16" fmla="*/ 109 w 267"/>
                  <a:gd name="T17" fmla="*/ 31 h 265"/>
                  <a:gd name="T18" fmla="*/ 66 w 267"/>
                  <a:gd name="T19" fmla="*/ 52 h 265"/>
                  <a:gd name="T20" fmla="*/ 49 w 267"/>
                  <a:gd name="T21" fmla="*/ 31 h 265"/>
                  <a:gd name="T22" fmla="*/ 12 w 267"/>
                  <a:gd name="T23" fmla="*/ 77 h 265"/>
                  <a:gd name="T24" fmla="*/ 37 w 267"/>
                  <a:gd name="T25" fmla="*/ 89 h 265"/>
                  <a:gd name="T26" fmla="*/ 27 w 267"/>
                  <a:gd name="T27" fmla="*/ 135 h 265"/>
                  <a:gd name="T28" fmla="*/ 27 w 267"/>
                  <a:gd name="T29" fmla="*/ 135 h 265"/>
                  <a:gd name="T30" fmla="*/ 0 w 267"/>
                  <a:gd name="T31" fmla="*/ 135 h 265"/>
                  <a:gd name="T32" fmla="*/ 13 w 267"/>
                  <a:gd name="T33" fmla="*/ 193 h 265"/>
                  <a:gd name="T34" fmla="*/ 37 w 267"/>
                  <a:gd name="T35" fmla="*/ 181 h 265"/>
                  <a:gd name="T36" fmla="*/ 66 w 267"/>
                  <a:gd name="T37" fmla="*/ 218 h 265"/>
                  <a:gd name="T38" fmla="*/ 50 w 267"/>
                  <a:gd name="T39" fmla="*/ 239 h 265"/>
                  <a:gd name="T40" fmla="*/ 103 w 267"/>
                  <a:gd name="T41" fmla="*/ 265 h 265"/>
                  <a:gd name="T42" fmla="*/ 109 w 267"/>
                  <a:gd name="T43" fmla="*/ 239 h 265"/>
                  <a:gd name="T44" fmla="*/ 133 w 267"/>
                  <a:gd name="T45" fmla="*/ 241 h 265"/>
                  <a:gd name="T46" fmla="*/ 156 w 267"/>
                  <a:gd name="T47" fmla="*/ 239 h 265"/>
                  <a:gd name="T48" fmla="*/ 162 w 267"/>
                  <a:gd name="T49" fmla="*/ 265 h 265"/>
                  <a:gd name="T50" fmla="*/ 216 w 267"/>
                  <a:gd name="T51" fmla="*/ 239 h 265"/>
                  <a:gd name="T52" fmla="*/ 199 w 267"/>
                  <a:gd name="T53" fmla="*/ 218 h 265"/>
                  <a:gd name="T54" fmla="*/ 229 w 267"/>
                  <a:gd name="T55" fmla="*/ 181 h 265"/>
                  <a:gd name="T56" fmla="*/ 253 w 267"/>
                  <a:gd name="T57" fmla="*/ 193 h 265"/>
                  <a:gd name="T58" fmla="*/ 267 w 267"/>
                  <a:gd name="T59" fmla="*/ 135 h 265"/>
                  <a:gd name="T60" fmla="*/ 267 w 267"/>
                  <a:gd name="T61" fmla="*/ 134 h 265"/>
                  <a:gd name="T62" fmla="*/ 239 w 267"/>
                  <a:gd name="T63" fmla="*/ 134 h 265"/>
                  <a:gd name="T64" fmla="*/ 75 w 267"/>
                  <a:gd name="T65" fmla="*/ 135 h 265"/>
                  <a:gd name="T66" fmla="*/ 133 w 267"/>
                  <a:gd name="T67" fmla="*/ 77 h 265"/>
                  <a:gd name="T68" fmla="*/ 190 w 267"/>
                  <a:gd name="T69" fmla="*/ 135 h 265"/>
                  <a:gd name="T70" fmla="*/ 133 w 267"/>
                  <a:gd name="T71" fmla="*/ 192 h 265"/>
                  <a:gd name="T72" fmla="*/ 75 w 267"/>
                  <a:gd name="T73" fmla="*/ 13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7" h="265">
                    <a:moveTo>
                      <a:pt x="239" y="134"/>
                    </a:moveTo>
                    <a:cubicBezTo>
                      <a:pt x="239" y="114"/>
                      <a:pt x="235" y="102"/>
                      <a:pt x="229" y="88"/>
                    </a:cubicBezTo>
                    <a:cubicBezTo>
                      <a:pt x="253" y="76"/>
                      <a:pt x="253" y="76"/>
                      <a:pt x="253" y="76"/>
                    </a:cubicBezTo>
                    <a:cubicBezTo>
                      <a:pt x="244" y="59"/>
                      <a:pt x="231" y="43"/>
                      <a:pt x="215" y="30"/>
                    </a:cubicBezTo>
                    <a:cubicBezTo>
                      <a:pt x="199" y="51"/>
                      <a:pt x="199" y="51"/>
                      <a:pt x="199" y="51"/>
                    </a:cubicBezTo>
                    <a:cubicBezTo>
                      <a:pt x="187" y="41"/>
                      <a:pt x="172" y="34"/>
                      <a:pt x="156" y="31"/>
                    </a:cubicBezTo>
                    <a:cubicBezTo>
                      <a:pt x="162" y="5"/>
                      <a:pt x="162" y="5"/>
                      <a:pt x="162" y="5"/>
                    </a:cubicBezTo>
                    <a:cubicBezTo>
                      <a:pt x="143" y="0"/>
                      <a:pt x="122" y="0"/>
                      <a:pt x="103" y="5"/>
                    </a:cubicBezTo>
                    <a:cubicBezTo>
                      <a:pt x="109" y="31"/>
                      <a:pt x="109" y="31"/>
                      <a:pt x="109" y="31"/>
                    </a:cubicBezTo>
                    <a:cubicBezTo>
                      <a:pt x="93" y="35"/>
                      <a:pt x="78" y="42"/>
                      <a:pt x="66" y="52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34" y="43"/>
                      <a:pt x="21" y="59"/>
                      <a:pt x="12" y="77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0" y="103"/>
                      <a:pt x="27" y="118"/>
                      <a:pt x="27" y="135"/>
                    </a:cubicBezTo>
                    <a:cubicBezTo>
                      <a:pt x="27" y="135"/>
                      <a:pt x="27" y="135"/>
                      <a:pt x="27" y="135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55"/>
                      <a:pt x="4" y="175"/>
                      <a:pt x="13" y="193"/>
                    </a:cubicBezTo>
                    <a:cubicBezTo>
                      <a:pt x="37" y="181"/>
                      <a:pt x="37" y="181"/>
                      <a:pt x="37" y="181"/>
                    </a:cubicBezTo>
                    <a:cubicBezTo>
                      <a:pt x="44" y="196"/>
                      <a:pt x="54" y="208"/>
                      <a:pt x="66" y="218"/>
                    </a:cubicBezTo>
                    <a:cubicBezTo>
                      <a:pt x="50" y="239"/>
                      <a:pt x="50" y="239"/>
                      <a:pt x="50" y="239"/>
                    </a:cubicBezTo>
                    <a:cubicBezTo>
                      <a:pt x="65" y="252"/>
                      <a:pt x="84" y="260"/>
                      <a:pt x="103" y="265"/>
                    </a:cubicBezTo>
                    <a:cubicBezTo>
                      <a:pt x="109" y="239"/>
                      <a:pt x="109" y="239"/>
                      <a:pt x="109" y="239"/>
                    </a:cubicBezTo>
                    <a:cubicBezTo>
                      <a:pt x="117" y="240"/>
                      <a:pt x="125" y="241"/>
                      <a:pt x="133" y="241"/>
                    </a:cubicBezTo>
                    <a:cubicBezTo>
                      <a:pt x="141" y="241"/>
                      <a:pt x="149" y="240"/>
                      <a:pt x="156" y="239"/>
                    </a:cubicBezTo>
                    <a:cubicBezTo>
                      <a:pt x="162" y="265"/>
                      <a:pt x="162" y="265"/>
                      <a:pt x="162" y="265"/>
                    </a:cubicBezTo>
                    <a:cubicBezTo>
                      <a:pt x="182" y="260"/>
                      <a:pt x="200" y="251"/>
                      <a:pt x="216" y="239"/>
                    </a:cubicBezTo>
                    <a:cubicBezTo>
                      <a:pt x="199" y="218"/>
                      <a:pt x="199" y="218"/>
                      <a:pt x="199" y="218"/>
                    </a:cubicBezTo>
                    <a:cubicBezTo>
                      <a:pt x="212" y="208"/>
                      <a:pt x="222" y="196"/>
                      <a:pt x="229" y="181"/>
                    </a:cubicBezTo>
                    <a:cubicBezTo>
                      <a:pt x="253" y="193"/>
                      <a:pt x="253" y="193"/>
                      <a:pt x="253" y="193"/>
                    </a:cubicBezTo>
                    <a:cubicBezTo>
                      <a:pt x="262" y="174"/>
                      <a:pt x="267" y="155"/>
                      <a:pt x="267" y="135"/>
                    </a:cubicBezTo>
                    <a:cubicBezTo>
                      <a:pt x="267" y="134"/>
                      <a:pt x="267" y="134"/>
                      <a:pt x="267" y="134"/>
                    </a:cubicBezTo>
                    <a:lnTo>
                      <a:pt x="239" y="134"/>
                    </a:lnTo>
                    <a:close/>
                    <a:moveTo>
                      <a:pt x="75" y="135"/>
                    </a:moveTo>
                    <a:cubicBezTo>
                      <a:pt x="75" y="103"/>
                      <a:pt x="101" y="77"/>
                      <a:pt x="133" y="77"/>
                    </a:cubicBezTo>
                    <a:cubicBezTo>
                      <a:pt x="164" y="77"/>
                      <a:pt x="190" y="103"/>
                      <a:pt x="190" y="135"/>
                    </a:cubicBezTo>
                    <a:cubicBezTo>
                      <a:pt x="190" y="166"/>
                      <a:pt x="164" y="192"/>
                      <a:pt x="133" y="192"/>
                    </a:cubicBezTo>
                    <a:cubicBezTo>
                      <a:pt x="101" y="192"/>
                      <a:pt x="75" y="166"/>
                      <a:pt x="75" y="135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Freeform: Shape 23"/>
              <p:cNvSpPr/>
              <p:nvPr/>
            </p:nvSpPr>
            <p:spPr bwMode="auto">
              <a:xfrm>
                <a:off x="10795251" y="3935827"/>
                <a:ext cx="573266" cy="138871"/>
              </a:xfrm>
              <a:custGeom>
                <a:avLst/>
                <a:gdLst>
                  <a:gd name="T0" fmla="*/ 677 w 677"/>
                  <a:gd name="T1" fmla="*/ 142 h 164"/>
                  <a:gd name="T2" fmla="*/ 672 w 677"/>
                  <a:gd name="T3" fmla="*/ 0 h 164"/>
                  <a:gd name="T4" fmla="*/ 0 w 677"/>
                  <a:gd name="T5" fmla="*/ 22 h 164"/>
                  <a:gd name="T6" fmla="*/ 5 w 677"/>
                  <a:gd name="T7" fmla="*/ 164 h 164"/>
                  <a:gd name="T8" fmla="*/ 677 w 677"/>
                  <a:gd name="T9" fmla="*/ 142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7" h="164">
                    <a:moveTo>
                      <a:pt x="677" y="142"/>
                    </a:moveTo>
                    <a:lnTo>
                      <a:pt x="672" y="0"/>
                    </a:lnTo>
                    <a:lnTo>
                      <a:pt x="0" y="22"/>
                    </a:lnTo>
                    <a:lnTo>
                      <a:pt x="5" y="164"/>
                    </a:lnTo>
                    <a:lnTo>
                      <a:pt x="677" y="14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Freeform: Shape 24"/>
              <p:cNvSpPr/>
              <p:nvPr/>
            </p:nvSpPr>
            <p:spPr bwMode="auto">
              <a:xfrm>
                <a:off x="10801178" y="4112803"/>
                <a:ext cx="300605" cy="138024"/>
              </a:xfrm>
              <a:custGeom>
                <a:avLst/>
                <a:gdLst>
                  <a:gd name="T0" fmla="*/ 355 w 355"/>
                  <a:gd name="T1" fmla="*/ 151 h 163"/>
                  <a:gd name="T2" fmla="*/ 350 w 355"/>
                  <a:gd name="T3" fmla="*/ 0 h 163"/>
                  <a:gd name="T4" fmla="*/ 0 w 355"/>
                  <a:gd name="T5" fmla="*/ 11 h 163"/>
                  <a:gd name="T6" fmla="*/ 5 w 355"/>
                  <a:gd name="T7" fmla="*/ 163 h 163"/>
                  <a:gd name="T8" fmla="*/ 355 w 355"/>
                  <a:gd name="T9" fmla="*/ 15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5" h="163">
                    <a:moveTo>
                      <a:pt x="355" y="151"/>
                    </a:moveTo>
                    <a:lnTo>
                      <a:pt x="350" y="0"/>
                    </a:lnTo>
                    <a:lnTo>
                      <a:pt x="0" y="11"/>
                    </a:lnTo>
                    <a:lnTo>
                      <a:pt x="5" y="163"/>
                    </a:lnTo>
                    <a:lnTo>
                      <a:pt x="355" y="15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Freeform: Shape 25"/>
              <p:cNvSpPr/>
              <p:nvPr/>
            </p:nvSpPr>
            <p:spPr bwMode="auto">
              <a:xfrm>
                <a:off x="10807105" y="4284698"/>
                <a:ext cx="451330" cy="133790"/>
              </a:xfrm>
              <a:custGeom>
                <a:avLst/>
                <a:gdLst>
                  <a:gd name="T0" fmla="*/ 528 w 533"/>
                  <a:gd name="T1" fmla="*/ 0 h 158"/>
                  <a:gd name="T2" fmla="*/ 0 w 533"/>
                  <a:gd name="T3" fmla="*/ 17 h 158"/>
                  <a:gd name="T4" fmla="*/ 3 w 533"/>
                  <a:gd name="T5" fmla="*/ 158 h 158"/>
                  <a:gd name="T6" fmla="*/ 533 w 533"/>
                  <a:gd name="T7" fmla="*/ 142 h 158"/>
                  <a:gd name="T8" fmla="*/ 528 w 533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3" h="158">
                    <a:moveTo>
                      <a:pt x="528" y="0"/>
                    </a:moveTo>
                    <a:lnTo>
                      <a:pt x="0" y="17"/>
                    </a:lnTo>
                    <a:lnTo>
                      <a:pt x="3" y="158"/>
                    </a:lnTo>
                    <a:lnTo>
                      <a:pt x="533" y="142"/>
                    </a:lnTo>
                    <a:lnTo>
                      <a:pt x="528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Freeform: Shape 26"/>
              <p:cNvSpPr/>
              <p:nvPr/>
            </p:nvSpPr>
            <p:spPr bwMode="auto">
              <a:xfrm>
                <a:off x="10727509" y="3807964"/>
                <a:ext cx="626613" cy="636774"/>
              </a:xfrm>
              <a:custGeom>
                <a:avLst/>
                <a:gdLst>
                  <a:gd name="T0" fmla="*/ 92 w 740"/>
                  <a:gd name="T1" fmla="*/ 523 h 752"/>
                  <a:gd name="T2" fmla="*/ 87 w 740"/>
                  <a:gd name="T3" fmla="*/ 371 h 752"/>
                  <a:gd name="T4" fmla="*/ 85 w 740"/>
                  <a:gd name="T5" fmla="*/ 315 h 752"/>
                  <a:gd name="T6" fmla="*/ 80 w 740"/>
                  <a:gd name="T7" fmla="*/ 173 h 752"/>
                  <a:gd name="T8" fmla="*/ 78 w 740"/>
                  <a:gd name="T9" fmla="*/ 97 h 752"/>
                  <a:gd name="T10" fmla="*/ 740 w 740"/>
                  <a:gd name="T11" fmla="*/ 76 h 752"/>
                  <a:gd name="T12" fmla="*/ 738 w 740"/>
                  <a:gd name="T13" fmla="*/ 0 h 752"/>
                  <a:gd name="T14" fmla="*/ 61 w 740"/>
                  <a:gd name="T15" fmla="*/ 21 h 752"/>
                  <a:gd name="T16" fmla="*/ 0 w 740"/>
                  <a:gd name="T17" fmla="*/ 24 h 752"/>
                  <a:gd name="T18" fmla="*/ 23 w 740"/>
                  <a:gd name="T19" fmla="*/ 752 h 752"/>
                  <a:gd name="T20" fmla="*/ 99 w 740"/>
                  <a:gd name="T21" fmla="*/ 750 h 752"/>
                  <a:gd name="T22" fmla="*/ 97 w 740"/>
                  <a:gd name="T23" fmla="*/ 721 h 752"/>
                  <a:gd name="T24" fmla="*/ 94 w 740"/>
                  <a:gd name="T25" fmla="*/ 580 h 752"/>
                  <a:gd name="T26" fmla="*/ 92 w 740"/>
                  <a:gd name="T27" fmla="*/ 523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40" h="752">
                    <a:moveTo>
                      <a:pt x="92" y="523"/>
                    </a:moveTo>
                    <a:lnTo>
                      <a:pt x="87" y="371"/>
                    </a:lnTo>
                    <a:lnTo>
                      <a:pt x="85" y="315"/>
                    </a:lnTo>
                    <a:lnTo>
                      <a:pt x="80" y="173"/>
                    </a:lnTo>
                    <a:lnTo>
                      <a:pt x="78" y="97"/>
                    </a:lnTo>
                    <a:lnTo>
                      <a:pt x="740" y="76"/>
                    </a:lnTo>
                    <a:lnTo>
                      <a:pt x="738" y="0"/>
                    </a:lnTo>
                    <a:lnTo>
                      <a:pt x="61" y="21"/>
                    </a:lnTo>
                    <a:lnTo>
                      <a:pt x="0" y="24"/>
                    </a:lnTo>
                    <a:lnTo>
                      <a:pt x="23" y="752"/>
                    </a:lnTo>
                    <a:lnTo>
                      <a:pt x="99" y="750"/>
                    </a:lnTo>
                    <a:lnTo>
                      <a:pt x="97" y="721"/>
                    </a:lnTo>
                    <a:lnTo>
                      <a:pt x="94" y="580"/>
                    </a:lnTo>
                    <a:lnTo>
                      <a:pt x="92" y="523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Freeform: Shape 27"/>
              <p:cNvSpPr/>
              <p:nvPr/>
            </p:nvSpPr>
            <p:spPr bwMode="auto">
              <a:xfrm>
                <a:off x="10118678" y="1817199"/>
                <a:ext cx="358185" cy="464032"/>
              </a:xfrm>
              <a:custGeom>
                <a:avLst/>
                <a:gdLst>
                  <a:gd name="T0" fmla="*/ 179 w 179"/>
                  <a:gd name="T1" fmla="*/ 134 h 232"/>
                  <a:gd name="T2" fmla="*/ 140 w 179"/>
                  <a:gd name="T3" fmla="*/ 119 h 232"/>
                  <a:gd name="T4" fmla="*/ 138 w 179"/>
                  <a:gd name="T5" fmla="*/ 24 h 232"/>
                  <a:gd name="T6" fmla="*/ 109 w 179"/>
                  <a:gd name="T7" fmla="*/ 31 h 232"/>
                  <a:gd name="T8" fmla="*/ 91 w 179"/>
                  <a:gd name="T9" fmla="*/ 95 h 232"/>
                  <a:gd name="T10" fmla="*/ 26 w 179"/>
                  <a:gd name="T11" fmla="*/ 90 h 232"/>
                  <a:gd name="T12" fmla="*/ 18 w 179"/>
                  <a:gd name="T13" fmla="*/ 120 h 232"/>
                  <a:gd name="T14" fmla="*/ 16 w 179"/>
                  <a:gd name="T15" fmla="*/ 152 h 232"/>
                  <a:gd name="T16" fmla="*/ 17 w 179"/>
                  <a:gd name="T17" fmla="*/ 185 h 232"/>
                  <a:gd name="T18" fmla="*/ 34 w 179"/>
                  <a:gd name="T19" fmla="*/ 219 h 232"/>
                  <a:gd name="T20" fmla="*/ 131 w 179"/>
                  <a:gd name="T21" fmla="*/ 211 h 232"/>
                  <a:gd name="T22" fmla="*/ 175 w 179"/>
                  <a:gd name="T23" fmla="*/ 207 h 232"/>
                  <a:gd name="T24" fmla="*/ 179 w 179"/>
                  <a:gd name="T25" fmla="*/ 13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9" h="232">
                    <a:moveTo>
                      <a:pt x="179" y="134"/>
                    </a:moveTo>
                    <a:cubicBezTo>
                      <a:pt x="164" y="133"/>
                      <a:pt x="150" y="129"/>
                      <a:pt x="140" y="119"/>
                    </a:cubicBezTo>
                    <a:cubicBezTo>
                      <a:pt x="123" y="102"/>
                      <a:pt x="132" y="47"/>
                      <a:pt x="138" y="24"/>
                    </a:cubicBezTo>
                    <a:cubicBezTo>
                      <a:pt x="145" y="0"/>
                      <a:pt x="121" y="1"/>
                      <a:pt x="109" y="31"/>
                    </a:cubicBezTo>
                    <a:cubicBezTo>
                      <a:pt x="97" y="61"/>
                      <a:pt x="91" y="95"/>
                      <a:pt x="91" y="95"/>
                    </a:cubicBezTo>
                    <a:cubicBezTo>
                      <a:pt x="91" y="95"/>
                      <a:pt x="36" y="89"/>
                      <a:pt x="26" y="90"/>
                    </a:cubicBezTo>
                    <a:cubicBezTo>
                      <a:pt x="17" y="91"/>
                      <a:pt x="10" y="105"/>
                      <a:pt x="18" y="120"/>
                    </a:cubicBezTo>
                    <a:cubicBezTo>
                      <a:pt x="23" y="131"/>
                      <a:pt x="7" y="134"/>
                      <a:pt x="16" y="152"/>
                    </a:cubicBezTo>
                    <a:cubicBezTo>
                      <a:pt x="19" y="158"/>
                      <a:pt x="2" y="166"/>
                      <a:pt x="17" y="185"/>
                    </a:cubicBezTo>
                    <a:cubicBezTo>
                      <a:pt x="22" y="192"/>
                      <a:pt x="0" y="207"/>
                      <a:pt x="34" y="219"/>
                    </a:cubicBezTo>
                    <a:cubicBezTo>
                      <a:pt x="68" y="232"/>
                      <a:pt x="116" y="221"/>
                      <a:pt x="131" y="211"/>
                    </a:cubicBezTo>
                    <a:cubicBezTo>
                      <a:pt x="144" y="202"/>
                      <a:pt x="159" y="205"/>
                      <a:pt x="175" y="207"/>
                    </a:cubicBezTo>
                    <a:lnTo>
                      <a:pt x="179" y="134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Freeform: Shape 28"/>
              <p:cNvSpPr/>
              <p:nvPr/>
            </p:nvSpPr>
            <p:spPr bwMode="auto">
              <a:xfrm>
                <a:off x="9439566" y="4957883"/>
                <a:ext cx="638467" cy="897580"/>
              </a:xfrm>
              <a:custGeom>
                <a:avLst/>
                <a:gdLst>
                  <a:gd name="T0" fmla="*/ 32 w 319"/>
                  <a:gd name="T1" fmla="*/ 250 h 448"/>
                  <a:gd name="T2" fmla="*/ 81 w 319"/>
                  <a:gd name="T3" fmla="*/ 416 h 448"/>
                  <a:gd name="T4" fmla="*/ 247 w 319"/>
                  <a:gd name="T5" fmla="*/ 365 h 448"/>
                  <a:gd name="T6" fmla="*/ 226 w 319"/>
                  <a:gd name="T7" fmla="*/ 222 h 448"/>
                  <a:gd name="T8" fmla="*/ 256 w 319"/>
                  <a:gd name="T9" fmla="*/ 173 h 448"/>
                  <a:gd name="T10" fmla="*/ 246 w 319"/>
                  <a:gd name="T11" fmla="*/ 117 h 448"/>
                  <a:gd name="T12" fmla="*/ 305 w 319"/>
                  <a:gd name="T13" fmla="*/ 79 h 448"/>
                  <a:gd name="T14" fmla="*/ 295 w 319"/>
                  <a:gd name="T15" fmla="*/ 12 h 448"/>
                  <a:gd name="T16" fmla="*/ 234 w 319"/>
                  <a:gd name="T17" fmla="*/ 46 h 448"/>
                  <a:gd name="T18" fmla="*/ 159 w 319"/>
                  <a:gd name="T19" fmla="*/ 188 h 448"/>
                  <a:gd name="T20" fmla="*/ 32 w 319"/>
                  <a:gd name="T21" fmla="*/ 250 h 448"/>
                  <a:gd name="T22" fmla="*/ 101 w 319"/>
                  <a:gd name="T23" fmla="*/ 376 h 448"/>
                  <a:gd name="T24" fmla="*/ 89 w 319"/>
                  <a:gd name="T25" fmla="*/ 336 h 448"/>
                  <a:gd name="T26" fmla="*/ 128 w 319"/>
                  <a:gd name="T27" fmla="*/ 324 h 448"/>
                  <a:gd name="T28" fmla="*/ 141 w 319"/>
                  <a:gd name="T29" fmla="*/ 364 h 448"/>
                  <a:gd name="T30" fmla="*/ 101 w 319"/>
                  <a:gd name="T31" fmla="*/ 376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9" h="448">
                    <a:moveTo>
                      <a:pt x="32" y="250"/>
                    </a:moveTo>
                    <a:cubicBezTo>
                      <a:pt x="0" y="310"/>
                      <a:pt x="21" y="384"/>
                      <a:pt x="81" y="416"/>
                    </a:cubicBezTo>
                    <a:cubicBezTo>
                      <a:pt x="141" y="448"/>
                      <a:pt x="215" y="425"/>
                      <a:pt x="247" y="365"/>
                    </a:cubicBezTo>
                    <a:cubicBezTo>
                      <a:pt x="272" y="317"/>
                      <a:pt x="262" y="259"/>
                      <a:pt x="226" y="222"/>
                    </a:cubicBezTo>
                    <a:cubicBezTo>
                      <a:pt x="238" y="203"/>
                      <a:pt x="251" y="182"/>
                      <a:pt x="256" y="173"/>
                    </a:cubicBezTo>
                    <a:cubicBezTo>
                      <a:pt x="265" y="156"/>
                      <a:pt x="240" y="130"/>
                      <a:pt x="246" y="117"/>
                    </a:cubicBezTo>
                    <a:cubicBezTo>
                      <a:pt x="253" y="104"/>
                      <a:pt x="298" y="92"/>
                      <a:pt x="305" y="79"/>
                    </a:cubicBezTo>
                    <a:cubicBezTo>
                      <a:pt x="312" y="66"/>
                      <a:pt x="319" y="25"/>
                      <a:pt x="295" y="12"/>
                    </a:cubicBezTo>
                    <a:cubicBezTo>
                      <a:pt x="272" y="0"/>
                      <a:pt x="234" y="46"/>
                      <a:pt x="234" y="46"/>
                    </a:cubicBezTo>
                    <a:cubicBezTo>
                      <a:pt x="159" y="188"/>
                      <a:pt x="159" y="188"/>
                      <a:pt x="159" y="188"/>
                    </a:cubicBezTo>
                    <a:cubicBezTo>
                      <a:pt x="106" y="180"/>
                      <a:pt x="56" y="204"/>
                      <a:pt x="32" y="250"/>
                    </a:cubicBezTo>
                    <a:close/>
                    <a:moveTo>
                      <a:pt x="101" y="376"/>
                    </a:moveTo>
                    <a:cubicBezTo>
                      <a:pt x="86" y="369"/>
                      <a:pt x="81" y="351"/>
                      <a:pt x="89" y="336"/>
                    </a:cubicBezTo>
                    <a:cubicBezTo>
                      <a:pt x="96" y="322"/>
                      <a:pt x="114" y="317"/>
                      <a:pt x="128" y="324"/>
                    </a:cubicBezTo>
                    <a:cubicBezTo>
                      <a:pt x="143" y="332"/>
                      <a:pt x="148" y="350"/>
                      <a:pt x="141" y="364"/>
                    </a:cubicBezTo>
                    <a:cubicBezTo>
                      <a:pt x="133" y="378"/>
                      <a:pt x="115" y="384"/>
                      <a:pt x="101" y="37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Freeform: Shape 29"/>
              <p:cNvSpPr/>
              <p:nvPr/>
            </p:nvSpPr>
            <p:spPr bwMode="auto">
              <a:xfrm>
                <a:off x="8698639" y="5166189"/>
                <a:ext cx="953467" cy="828992"/>
              </a:xfrm>
              <a:custGeom>
                <a:avLst/>
                <a:gdLst>
                  <a:gd name="T0" fmla="*/ 31 w 476"/>
                  <a:gd name="T1" fmla="*/ 202 h 414"/>
                  <a:gd name="T2" fmla="*/ 17 w 476"/>
                  <a:gd name="T3" fmla="*/ 127 h 414"/>
                  <a:gd name="T4" fmla="*/ 82 w 476"/>
                  <a:gd name="T5" fmla="*/ 31 h 414"/>
                  <a:gd name="T6" fmla="*/ 156 w 476"/>
                  <a:gd name="T7" fmla="*/ 16 h 414"/>
                  <a:gd name="T8" fmla="*/ 445 w 476"/>
                  <a:gd name="T9" fmla="*/ 212 h 414"/>
                  <a:gd name="T10" fmla="*/ 459 w 476"/>
                  <a:gd name="T11" fmla="*/ 287 h 414"/>
                  <a:gd name="T12" fmla="*/ 394 w 476"/>
                  <a:gd name="T13" fmla="*/ 383 h 414"/>
                  <a:gd name="T14" fmla="*/ 320 w 476"/>
                  <a:gd name="T15" fmla="*/ 398 h 414"/>
                  <a:gd name="T16" fmla="*/ 31 w 476"/>
                  <a:gd name="T17" fmla="*/ 202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6" h="414">
                    <a:moveTo>
                      <a:pt x="31" y="202"/>
                    </a:moveTo>
                    <a:cubicBezTo>
                      <a:pt x="6" y="185"/>
                      <a:pt x="0" y="152"/>
                      <a:pt x="17" y="127"/>
                    </a:cubicBezTo>
                    <a:cubicBezTo>
                      <a:pt x="82" y="31"/>
                      <a:pt x="82" y="31"/>
                      <a:pt x="82" y="31"/>
                    </a:cubicBezTo>
                    <a:cubicBezTo>
                      <a:pt x="99" y="6"/>
                      <a:pt x="132" y="0"/>
                      <a:pt x="156" y="16"/>
                    </a:cubicBezTo>
                    <a:cubicBezTo>
                      <a:pt x="445" y="212"/>
                      <a:pt x="445" y="212"/>
                      <a:pt x="445" y="212"/>
                    </a:cubicBezTo>
                    <a:cubicBezTo>
                      <a:pt x="470" y="229"/>
                      <a:pt x="476" y="262"/>
                      <a:pt x="459" y="287"/>
                    </a:cubicBezTo>
                    <a:cubicBezTo>
                      <a:pt x="394" y="383"/>
                      <a:pt x="394" y="383"/>
                      <a:pt x="394" y="383"/>
                    </a:cubicBezTo>
                    <a:cubicBezTo>
                      <a:pt x="377" y="408"/>
                      <a:pt x="344" y="414"/>
                      <a:pt x="320" y="398"/>
                    </a:cubicBezTo>
                    <a:cubicBezTo>
                      <a:pt x="31" y="202"/>
                      <a:pt x="31" y="202"/>
                      <a:pt x="31" y="202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Freeform: Shape 30"/>
              <p:cNvSpPr/>
              <p:nvPr/>
            </p:nvSpPr>
            <p:spPr bwMode="auto">
              <a:xfrm>
                <a:off x="8842590" y="5272036"/>
                <a:ext cx="690967" cy="623226"/>
              </a:xfrm>
              <a:custGeom>
                <a:avLst/>
                <a:gdLst>
                  <a:gd name="T0" fmla="*/ 0 w 816"/>
                  <a:gd name="T1" fmla="*/ 338 h 736"/>
                  <a:gd name="T2" fmla="*/ 227 w 816"/>
                  <a:gd name="T3" fmla="*/ 0 h 736"/>
                  <a:gd name="T4" fmla="*/ 816 w 816"/>
                  <a:gd name="T5" fmla="*/ 400 h 736"/>
                  <a:gd name="T6" fmla="*/ 587 w 816"/>
                  <a:gd name="T7" fmla="*/ 736 h 736"/>
                  <a:gd name="T8" fmla="*/ 0 w 816"/>
                  <a:gd name="T9" fmla="*/ 338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6" h="736">
                    <a:moveTo>
                      <a:pt x="0" y="338"/>
                    </a:moveTo>
                    <a:lnTo>
                      <a:pt x="227" y="0"/>
                    </a:lnTo>
                    <a:lnTo>
                      <a:pt x="816" y="400"/>
                    </a:lnTo>
                    <a:lnTo>
                      <a:pt x="587" y="736"/>
                    </a:lnTo>
                    <a:lnTo>
                      <a:pt x="0" y="33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Freeform: Shape 31"/>
              <p:cNvSpPr/>
              <p:nvPr/>
            </p:nvSpPr>
            <p:spPr bwMode="auto">
              <a:xfrm>
                <a:off x="8842590" y="5272036"/>
                <a:ext cx="690967" cy="623226"/>
              </a:xfrm>
              <a:custGeom>
                <a:avLst/>
                <a:gdLst>
                  <a:gd name="T0" fmla="*/ 0 w 816"/>
                  <a:gd name="T1" fmla="*/ 338 h 736"/>
                  <a:gd name="T2" fmla="*/ 227 w 816"/>
                  <a:gd name="T3" fmla="*/ 0 h 736"/>
                  <a:gd name="T4" fmla="*/ 816 w 816"/>
                  <a:gd name="T5" fmla="*/ 400 h 736"/>
                  <a:gd name="T6" fmla="*/ 587 w 816"/>
                  <a:gd name="T7" fmla="*/ 736 h 736"/>
                  <a:gd name="T8" fmla="*/ 0 w 816"/>
                  <a:gd name="T9" fmla="*/ 338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6" h="736">
                    <a:moveTo>
                      <a:pt x="0" y="338"/>
                    </a:moveTo>
                    <a:lnTo>
                      <a:pt x="227" y="0"/>
                    </a:lnTo>
                    <a:lnTo>
                      <a:pt x="816" y="400"/>
                    </a:lnTo>
                    <a:lnTo>
                      <a:pt x="587" y="736"/>
                    </a:lnTo>
                    <a:lnTo>
                      <a:pt x="0" y="338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Freeform: Shape 32"/>
              <p:cNvSpPr/>
              <p:nvPr/>
            </p:nvSpPr>
            <p:spPr bwMode="auto">
              <a:xfrm>
                <a:off x="8842590" y="5267802"/>
                <a:ext cx="500443" cy="629153"/>
              </a:xfrm>
              <a:custGeom>
                <a:avLst/>
                <a:gdLst>
                  <a:gd name="T0" fmla="*/ 589 w 591"/>
                  <a:gd name="T1" fmla="*/ 739 h 743"/>
                  <a:gd name="T2" fmla="*/ 587 w 591"/>
                  <a:gd name="T3" fmla="*/ 741 h 743"/>
                  <a:gd name="T4" fmla="*/ 591 w 591"/>
                  <a:gd name="T5" fmla="*/ 743 h 743"/>
                  <a:gd name="T6" fmla="*/ 589 w 591"/>
                  <a:gd name="T7" fmla="*/ 739 h 743"/>
                  <a:gd name="T8" fmla="*/ 232 w 591"/>
                  <a:gd name="T9" fmla="*/ 0 h 743"/>
                  <a:gd name="T10" fmla="*/ 0 w 591"/>
                  <a:gd name="T11" fmla="*/ 343 h 743"/>
                  <a:gd name="T12" fmla="*/ 227 w 591"/>
                  <a:gd name="T13" fmla="*/ 5 h 743"/>
                  <a:gd name="T14" fmla="*/ 237 w 591"/>
                  <a:gd name="T15" fmla="*/ 12 h 743"/>
                  <a:gd name="T16" fmla="*/ 232 w 591"/>
                  <a:gd name="T17" fmla="*/ 0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1" h="743">
                    <a:moveTo>
                      <a:pt x="589" y="739"/>
                    </a:moveTo>
                    <a:lnTo>
                      <a:pt x="587" y="741"/>
                    </a:lnTo>
                    <a:lnTo>
                      <a:pt x="591" y="743"/>
                    </a:lnTo>
                    <a:lnTo>
                      <a:pt x="589" y="739"/>
                    </a:lnTo>
                    <a:close/>
                    <a:moveTo>
                      <a:pt x="232" y="0"/>
                    </a:moveTo>
                    <a:lnTo>
                      <a:pt x="0" y="343"/>
                    </a:lnTo>
                    <a:lnTo>
                      <a:pt x="227" y="5"/>
                    </a:lnTo>
                    <a:lnTo>
                      <a:pt x="237" y="12"/>
                    </a:lnTo>
                    <a:lnTo>
                      <a:pt x="23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Freeform: Shape 33"/>
              <p:cNvSpPr/>
              <p:nvPr/>
            </p:nvSpPr>
            <p:spPr bwMode="auto">
              <a:xfrm>
                <a:off x="8842590" y="5267802"/>
                <a:ext cx="500443" cy="629153"/>
              </a:xfrm>
              <a:custGeom>
                <a:avLst/>
                <a:gdLst>
                  <a:gd name="T0" fmla="*/ 589 w 591"/>
                  <a:gd name="T1" fmla="*/ 739 h 743"/>
                  <a:gd name="T2" fmla="*/ 587 w 591"/>
                  <a:gd name="T3" fmla="*/ 741 h 743"/>
                  <a:gd name="T4" fmla="*/ 591 w 591"/>
                  <a:gd name="T5" fmla="*/ 743 h 743"/>
                  <a:gd name="T6" fmla="*/ 589 w 591"/>
                  <a:gd name="T7" fmla="*/ 739 h 743"/>
                  <a:gd name="T8" fmla="*/ 232 w 591"/>
                  <a:gd name="T9" fmla="*/ 0 h 743"/>
                  <a:gd name="T10" fmla="*/ 0 w 591"/>
                  <a:gd name="T11" fmla="*/ 343 h 743"/>
                  <a:gd name="T12" fmla="*/ 227 w 591"/>
                  <a:gd name="T13" fmla="*/ 5 h 743"/>
                  <a:gd name="T14" fmla="*/ 237 w 591"/>
                  <a:gd name="T15" fmla="*/ 12 h 743"/>
                  <a:gd name="T16" fmla="*/ 232 w 591"/>
                  <a:gd name="T17" fmla="*/ 0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1" h="743">
                    <a:moveTo>
                      <a:pt x="589" y="739"/>
                    </a:moveTo>
                    <a:lnTo>
                      <a:pt x="587" y="741"/>
                    </a:lnTo>
                    <a:lnTo>
                      <a:pt x="591" y="743"/>
                    </a:lnTo>
                    <a:lnTo>
                      <a:pt x="589" y="739"/>
                    </a:lnTo>
                    <a:moveTo>
                      <a:pt x="232" y="0"/>
                    </a:moveTo>
                    <a:lnTo>
                      <a:pt x="0" y="343"/>
                    </a:lnTo>
                    <a:lnTo>
                      <a:pt x="227" y="5"/>
                    </a:lnTo>
                    <a:lnTo>
                      <a:pt x="237" y="12"/>
                    </a:lnTo>
                    <a:lnTo>
                      <a:pt x="232" y="0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Freeform: Shape 34"/>
              <p:cNvSpPr/>
              <p:nvPr/>
            </p:nvSpPr>
            <p:spPr bwMode="auto">
              <a:xfrm>
                <a:off x="8842590" y="5272036"/>
                <a:ext cx="498750" cy="623226"/>
              </a:xfrm>
              <a:custGeom>
                <a:avLst/>
                <a:gdLst>
                  <a:gd name="T0" fmla="*/ 227 w 589"/>
                  <a:gd name="T1" fmla="*/ 0 h 736"/>
                  <a:gd name="T2" fmla="*/ 0 w 589"/>
                  <a:gd name="T3" fmla="*/ 338 h 736"/>
                  <a:gd name="T4" fmla="*/ 587 w 589"/>
                  <a:gd name="T5" fmla="*/ 736 h 736"/>
                  <a:gd name="T6" fmla="*/ 589 w 589"/>
                  <a:gd name="T7" fmla="*/ 734 h 736"/>
                  <a:gd name="T8" fmla="*/ 237 w 589"/>
                  <a:gd name="T9" fmla="*/ 7 h 736"/>
                  <a:gd name="T10" fmla="*/ 227 w 589"/>
                  <a:gd name="T11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9" h="736">
                    <a:moveTo>
                      <a:pt x="227" y="0"/>
                    </a:moveTo>
                    <a:lnTo>
                      <a:pt x="0" y="338"/>
                    </a:lnTo>
                    <a:lnTo>
                      <a:pt x="587" y="736"/>
                    </a:lnTo>
                    <a:lnTo>
                      <a:pt x="589" y="734"/>
                    </a:lnTo>
                    <a:lnTo>
                      <a:pt x="237" y="7"/>
                    </a:lnTo>
                    <a:lnTo>
                      <a:pt x="22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Freeform: Shape 35"/>
              <p:cNvSpPr/>
              <p:nvPr/>
            </p:nvSpPr>
            <p:spPr bwMode="auto">
              <a:xfrm>
                <a:off x="8842590" y="5272036"/>
                <a:ext cx="498750" cy="623226"/>
              </a:xfrm>
              <a:custGeom>
                <a:avLst/>
                <a:gdLst>
                  <a:gd name="T0" fmla="*/ 227 w 589"/>
                  <a:gd name="T1" fmla="*/ 0 h 736"/>
                  <a:gd name="T2" fmla="*/ 0 w 589"/>
                  <a:gd name="T3" fmla="*/ 338 h 736"/>
                  <a:gd name="T4" fmla="*/ 587 w 589"/>
                  <a:gd name="T5" fmla="*/ 736 h 736"/>
                  <a:gd name="T6" fmla="*/ 589 w 589"/>
                  <a:gd name="T7" fmla="*/ 734 h 736"/>
                  <a:gd name="T8" fmla="*/ 237 w 589"/>
                  <a:gd name="T9" fmla="*/ 7 h 736"/>
                  <a:gd name="T10" fmla="*/ 227 w 589"/>
                  <a:gd name="T11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9" h="736">
                    <a:moveTo>
                      <a:pt x="227" y="0"/>
                    </a:moveTo>
                    <a:lnTo>
                      <a:pt x="0" y="338"/>
                    </a:lnTo>
                    <a:lnTo>
                      <a:pt x="587" y="736"/>
                    </a:lnTo>
                    <a:lnTo>
                      <a:pt x="589" y="734"/>
                    </a:lnTo>
                    <a:lnTo>
                      <a:pt x="237" y="7"/>
                    </a:lnTo>
                    <a:lnTo>
                      <a:pt x="227" y="0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Freeform: Shape 36"/>
              <p:cNvSpPr/>
              <p:nvPr/>
            </p:nvSpPr>
            <p:spPr bwMode="auto">
              <a:xfrm>
                <a:off x="8812953" y="5318609"/>
                <a:ext cx="113468" cy="113468"/>
              </a:xfrm>
              <a:custGeom>
                <a:avLst/>
                <a:gdLst>
                  <a:gd name="T0" fmla="*/ 43 w 57"/>
                  <a:gd name="T1" fmla="*/ 8 h 57"/>
                  <a:gd name="T2" fmla="*/ 50 w 57"/>
                  <a:gd name="T3" fmla="*/ 43 h 57"/>
                  <a:gd name="T4" fmla="*/ 15 w 57"/>
                  <a:gd name="T5" fmla="*/ 49 h 57"/>
                  <a:gd name="T6" fmla="*/ 8 w 57"/>
                  <a:gd name="T7" fmla="*/ 15 h 57"/>
                  <a:gd name="T8" fmla="*/ 43 w 57"/>
                  <a:gd name="T9" fmla="*/ 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57">
                    <a:moveTo>
                      <a:pt x="43" y="8"/>
                    </a:moveTo>
                    <a:cubicBezTo>
                      <a:pt x="54" y="16"/>
                      <a:pt x="57" y="31"/>
                      <a:pt x="50" y="43"/>
                    </a:cubicBezTo>
                    <a:cubicBezTo>
                      <a:pt x="42" y="54"/>
                      <a:pt x="26" y="57"/>
                      <a:pt x="15" y="49"/>
                    </a:cubicBezTo>
                    <a:cubicBezTo>
                      <a:pt x="3" y="42"/>
                      <a:pt x="0" y="26"/>
                      <a:pt x="8" y="15"/>
                    </a:cubicBezTo>
                    <a:cubicBezTo>
                      <a:pt x="16" y="3"/>
                      <a:pt x="31" y="0"/>
                      <a:pt x="43" y="8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Freeform: Shape 37"/>
              <p:cNvSpPr/>
              <p:nvPr/>
            </p:nvSpPr>
            <p:spPr bwMode="auto">
              <a:xfrm>
                <a:off x="9419243" y="5700504"/>
                <a:ext cx="136331" cy="182903"/>
              </a:xfrm>
              <a:custGeom>
                <a:avLst/>
                <a:gdLst>
                  <a:gd name="T0" fmla="*/ 4 w 68"/>
                  <a:gd name="T1" fmla="*/ 88 h 91"/>
                  <a:gd name="T2" fmla="*/ 2 w 68"/>
                  <a:gd name="T3" fmla="*/ 78 h 91"/>
                  <a:gd name="T4" fmla="*/ 52 w 68"/>
                  <a:gd name="T5" fmla="*/ 4 h 91"/>
                  <a:gd name="T6" fmla="*/ 62 w 68"/>
                  <a:gd name="T7" fmla="*/ 2 h 91"/>
                  <a:gd name="T8" fmla="*/ 64 w 68"/>
                  <a:gd name="T9" fmla="*/ 3 h 91"/>
                  <a:gd name="T10" fmla="*/ 65 w 68"/>
                  <a:gd name="T11" fmla="*/ 13 h 91"/>
                  <a:gd name="T12" fmla="*/ 15 w 68"/>
                  <a:gd name="T13" fmla="*/ 87 h 91"/>
                  <a:gd name="T14" fmla="*/ 5 w 68"/>
                  <a:gd name="T15" fmla="*/ 89 h 91"/>
                  <a:gd name="T16" fmla="*/ 4 w 68"/>
                  <a:gd name="T17" fmla="*/ 8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91">
                    <a:moveTo>
                      <a:pt x="4" y="88"/>
                    </a:moveTo>
                    <a:cubicBezTo>
                      <a:pt x="0" y="86"/>
                      <a:pt x="0" y="81"/>
                      <a:pt x="2" y="78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4" y="1"/>
                      <a:pt x="59" y="0"/>
                      <a:pt x="62" y="2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7" y="5"/>
                      <a:pt x="68" y="9"/>
                      <a:pt x="65" y="13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13" y="90"/>
                      <a:pt x="8" y="91"/>
                      <a:pt x="5" y="89"/>
                    </a:cubicBezTo>
                    <a:lnTo>
                      <a:pt x="4" y="8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Freeform: Shape 38"/>
              <p:cNvSpPr/>
              <p:nvPr/>
            </p:nvSpPr>
            <p:spPr bwMode="auto">
              <a:xfrm>
                <a:off x="7919607" y="4603085"/>
                <a:ext cx="889112" cy="1019516"/>
              </a:xfrm>
              <a:custGeom>
                <a:avLst/>
                <a:gdLst>
                  <a:gd name="T0" fmla="*/ 52 w 444"/>
                  <a:gd name="T1" fmla="*/ 392 h 509"/>
                  <a:gd name="T2" fmla="*/ 248 w 444"/>
                  <a:gd name="T3" fmla="*/ 473 h 509"/>
                  <a:gd name="T4" fmla="*/ 245 w 444"/>
                  <a:gd name="T5" fmla="*/ 481 h 509"/>
                  <a:gd name="T6" fmla="*/ 238 w 444"/>
                  <a:gd name="T7" fmla="*/ 491 h 509"/>
                  <a:gd name="T8" fmla="*/ 280 w 444"/>
                  <a:gd name="T9" fmla="*/ 509 h 509"/>
                  <a:gd name="T10" fmla="*/ 444 w 444"/>
                  <a:gd name="T11" fmla="*/ 117 h 509"/>
                  <a:gd name="T12" fmla="*/ 163 w 444"/>
                  <a:gd name="T13" fmla="*/ 0 h 509"/>
                  <a:gd name="T14" fmla="*/ 0 w 444"/>
                  <a:gd name="T15" fmla="*/ 392 h 509"/>
                  <a:gd name="T16" fmla="*/ 46 w 444"/>
                  <a:gd name="T17" fmla="*/ 411 h 509"/>
                  <a:gd name="T18" fmla="*/ 49 w 444"/>
                  <a:gd name="T19" fmla="*/ 399 h 509"/>
                  <a:gd name="T20" fmla="*/ 52 w 444"/>
                  <a:gd name="T21" fmla="*/ 392 h 509"/>
                  <a:gd name="T22" fmla="*/ 182 w 444"/>
                  <a:gd name="T23" fmla="*/ 90 h 509"/>
                  <a:gd name="T24" fmla="*/ 374 w 444"/>
                  <a:gd name="T25" fmla="*/ 170 h 509"/>
                  <a:gd name="T26" fmla="*/ 371 w 444"/>
                  <a:gd name="T27" fmla="*/ 178 h 509"/>
                  <a:gd name="T28" fmla="*/ 179 w 444"/>
                  <a:gd name="T29" fmla="*/ 98 h 509"/>
                  <a:gd name="T30" fmla="*/ 182 w 444"/>
                  <a:gd name="T31" fmla="*/ 90 h 509"/>
                  <a:gd name="T32" fmla="*/ 168 w 444"/>
                  <a:gd name="T33" fmla="*/ 124 h 509"/>
                  <a:gd name="T34" fmla="*/ 360 w 444"/>
                  <a:gd name="T35" fmla="*/ 204 h 509"/>
                  <a:gd name="T36" fmla="*/ 357 w 444"/>
                  <a:gd name="T37" fmla="*/ 211 h 509"/>
                  <a:gd name="T38" fmla="*/ 165 w 444"/>
                  <a:gd name="T39" fmla="*/ 131 h 509"/>
                  <a:gd name="T40" fmla="*/ 168 w 444"/>
                  <a:gd name="T41" fmla="*/ 124 h 509"/>
                  <a:gd name="T42" fmla="*/ 152 w 444"/>
                  <a:gd name="T43" fmla="*/ 161 h 509"/>
                  <a:gd name="T44" fmla="*/ 344 w 444"/>
                  <a:gd name="T45" fmla="*/ 241 h 509"/>
                  <a:gd name="T46" fmla="*/ 341 w 444"/>
                  <a:gd name="T47" fmla="*/ 248 h 509"/>
                  <a:gd name="T48" fmla="*/ 149 w 444"/>
                  <a:gd name="T49" fmla="*/ 168 h 509"/>
                  <a:gd name="T50" fmla="*/ 152 w 444"/>
                  <a:gd name="T51" fmla="*/ 161 h 509"/>
                  <a:gd name="T52" fmla="*/ 139 w 444"/>
                  <a:gd name="T53" fmla="*/ 194 h 509"/>
                  <a:gd name="T54" fmla="*/ 331 w 444"/>
                  <a:gd name="T55" fmla="*/ 274 h 509"/>
                  <a:gd name="T56" fmla="*/ 328 w 444"/>
                  <a:gd name="T57" fmla="*/ 281 h 509"/>
                  <a:gd name="T58" fmla="*/ 136 w 444"/>
                  <a:gd name="T59" fmla="*/ 201 h 509"/>
                  <a:gd name="T60" fmla="*/ 139 w 444"/>
                  <a:gd name="T61" fmla="*/ 194 h 509"/>
                  <a:gd name="T62" fmla="*/ 125 w 444"/>
                  <a:gd name="T63" fmla="*/ 227 h 509"/>
                  <a:gd name="T64" fmla="*/ 317 w 444"/>
                  <a:gd name="T65" fmla="*/ 307 h 509"/>
                  <a:gd name="T66" fmla="*/ 314 w 444"/>
                  <a:gd name="T67" fmla="*/ 314 h 509"/>
                  <a:gd name="T68" fmla="*/ 122 w 444"/>
                  <a:gd name="T69" fmla="*/ 234 h 509"/>
                  <a:gd name="T70" fmla="*/ 125 w 444"/>
                  <a:gd name="T71" fmla="*/ 227 h 509"/>
                  <a:gd name="T72" fmla="*/ 111 w 444"/>
                  <a:gd name="T73" fmla="*/ 260 h 509"/>
                  <a:gd name="T74" fmla="*/ 303 w 444"/>
                  <a:gd name="T75" fmla="*/ 340 h 509"/>
                  <a:gd name="T76" fmla="*/ 300 w 444"/>
                  <a:gd name="T77" fmla="*/ 348 h 509"/>
                  <a:gd name="T78" fmla="*/ 108 w 444"/>
                  <a:gd name="T79" fmla="*/ 268 h 509"/>
                  <a:gd name="T80" fmla="*/ 111 w 444"/>
                  <a:gd name="T81" fmla="*/ 260 h 509"/>
                  <a:gd name="T82" fmla="*/ 97 w 444"/>
                  <a:gd name="T83" fmla="*/ 294 h 509"/>
                  <a:gd name="T84" fmla="*/ 289 w 444"/>
                  <a:gd name="T85" fmla="*/ 374 h 509"/>
                  <a:gd name="T86" fmla="*/ 286 w 444"/>
                  <a:gd name="T87" fmla="*/ 381 h 509"/>
                  <a:gd name="T88" fmla="*/ 94 w 444"/>
                  <a:gd name="T89" fmla="*/ 301 h 509"/>
                  <a:gd name="T90" fmla="*/ 97 w 444"/>
                  <a:gd name="T91" fmla="*/ 294 h 509"/>
                  <a:gd name="T92" fmla="*/ 83 w 444"/>
                  <a:gd name="T93" fmla="*/ 327 h 509"/>
                  <a:gd name="T94" fmla="*/ 275 w 444"/>
                  <a:gd name="T95" fmla="*/ 407 h 509"/>
                  <a:gd name="T96" fmla="*/ 272 w 444"/>
                  <a:gd name="T97" fmla="*/ 414 h 509"/>
                  <a:gd name="T98" fmla="*/ 80 w 444"/>
                  <a:gd name="T99" fmla="*/ 334 h 509"/>
                  <a:gd name="T100" fmla="*/ 83 w 444"/>
                  <a:gd name="T101" fmla="*/ 327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44" h="509">
                    <a:moveTo>
                      <a:pt x="52" y="392"/>
                    </a:moveTo>
                    <a:cubicBezTo>
                      <a:pt x="248" y="473"/>
                      <a:pt x="248" y="473"/>
                      <a:pt x="248" y="473"/>
                    </a:cubicBezTo>
                    <a:cubicBezTo>
                      <a:pt x="245" y="481"/>
                      <a:pt x="245" y="481"/>
                      <a:pt x="245" y="481"/>
                    </a:cubicBezTo>
                    <a:cubicBezTo>
                      <a:pt x="243" y="484"/>
                      <a:pt x="241" y="488"/>
                      <a:pt x="238" y="491"/>
                    </a:cubicBezTo>
                    <a:cubicBezTo>
                      <a:pt x="280" y="509"/>
                      <a:pt x="280" y="509"/>
                      <a:pt x="280" y="509"/>
                    </a:cubicBezTo>
                    <a:cubicBezTo>
                      <a:pt x="444" y="117"/>
                      <a:pt x="444" y="117"/>
                      <a:pt x="444" y="117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0" y="392"/>
                      <a:pt x="0" y="392"/>
                      <a:pt x="0" y="392"/>
                    </a:cubicBezTo>
                    <a:cubicBezTo>
                      <a:pt x="46" y="411"/>
                      <a:pt x="46" y="411"/>
                      <a:pt x="46" y="411"/>
                    </a:cubicBezTo>
                    <a:cubicBezTo>
                      <a:pt x="46" y="407"/>
                      <a:pt x="47" y="403"/>
                      <a:pt x="49" y="399"/>
                    </a:cubicBezTo>
                    <a:lnTo>
                      <a:pt x="52" y="392"/>
                    </a:lnTo>
                    <a:close/>
                    <a:moveTo>
                      <a:pt x="182" y="90"/>
                    </a:moveTo>
                    <a:cubicBezTo>
                      <a:pt x="374" y="170"/>
                      <a:pt x="374" y="170"/>
                      <a:pt x="374" y="170"/>
                    </a:cubicBezTo>
                    <a:cubicBezTo>
                      <a:pt x="371" y="178"/>
                      <a:pt x="371" y="178"/>
                      <a:pt x="371" y="178"/>
                    </a:cubicBezTo>
                    <a:cubicBezTo>
                      <a:pt x="179" y="98"/>
                      <a:pt x="179" y="98"/>
                      <a:pt x="179" y="98"/>
                    </a:cubicBezTo>
                    <a:lnTo>
                      <a:pt x="182" y="90"/>
                    </a:lnTo>
                    <a:close/>
                    <a:moveTo>
                      <a:pt x="168" y="124"/>
                    </a:moveTo>
                    <a:cubicBezTo>
                      <a:pt x="360" y="204"/>
                      <a:pt x="360" y="204"/>
                      <a:pt x="360" y="204"/>
                    </a:cubicBezTo>
                    <a:cubicBezTo>
                      <a:pt x="357" y="211"/>
                      <a:pt x="357" y="211"/>
                      <a:pt x="357" y="211"/>
                    </a:cubicBezTo>
                    <a:cubicBezTo>
                      <a:pt x="165" y="131"/>
                      <a:pt x="165" y="131"/>
                      <a:pt x="165" y="131"/>
                    </a:cubicBezTo>
                    <a:lnTo>
                      <a:pt x="168" y="124"/>
                    </a:lnTo>
                    <a:close/>
                    <a:moveTo>
                      <a:pt x="152" y="161"/>
                    </a:moveTo>
                    <a:cubicBezTo>
                      <a:pt x="344" y="241"/>
                      <a:pt x="344" y="241"/>
                      <a:pt x="344" y="241"/>
                    </a:cubicBezTo>
                    <a:cubicBezTo>
                      <a:pt x="341" y="248"/>
                      <a:pt x="341" y="248"/>
                      <a:pt x="341" y="248"/>
                    </a:cubicBezTo>
                    <a:cubicBezTo>
                      <a:pt x="149" y="168"/>
                      <a:pt x="149" y="168"/>
                      <a:pt x="149" y="168"/>
                    </a:cubicBezTo>
                    <a:lnTo>
                      <a:pt x="152" y="161"/>
                    </a:lnTo>
                    <a:close/>
                    <a:moveTo>
                      <a:pt x="139" y="194"/>
                    </a:moveTo>
                    <a:cubicBezTo>
                      <a:pt x="331" y="274"/>
                      <a:pt x="331" y="274"/>
                      <a:pt x="331" y="274"/>
                    </a:cubicBezTo>
                    <a:cubicBezTo>
                      <a:pt x="328" y="281"/>
                      <a:pt x="328" y="281"/>
                      <a:pt x="328" y="281"/>
                    </a:cubicBezTo>
                    <a:cubicBezTo>
                      <a:pt x="136" y="201"/>
                      <a:pt x="136" y="201"/>
                      <a:pt x="136" y="201"/>
                    </a:cubicBezTo>
                    <a:lnTo>
                      <a:pt x="139" y="194"/>
                    </a:lnTo>
                    <a:close/>
                    <a:moveTo>
                      <a:pt x="125" y="227"/>
                    </a:moveTo>
                    <a:cubicBezTo>
                      <a:pt x="317" y="307"/>
                      <a:pt x="317" y="307"/>
                      <a:pt x="317" y="307"/>
                    </a:cubicBezTo>
                    <a:cubicBezTo>
                      <a:pt x="314" y="314"/>
                      <a:pt x="314" y="314"/>
                      <a:pt x="314" y="314"/>
                    </a:cubicBezTo>
                    <a:cubicBezTo>
                      <a:pt x="122" y="234"/>
                      <a:pt x="122" y="234"/>
                      <a:pt x="122" y="234"/>
                    </a:cubicBezTo>
                    <a:lnTo>
                      <a:pt x="125" y="227"/>
                    </a:lnTo>
                    <a:close/>
                    <a:moveTo>
                      <a:pt x="111" y="260"/>
                    </a:moveTo>
                    <a:cubicBezTo>
                      <a:pt x="303" y="340"/>
                      <a:pt x="303" y="340"/>
                      <a:pt x="303" y="340"/>
                    </a:cubicBezTo>
                    <a:cubicBezTo>
                      <a:pt x="300" y="348"/>
                      <a:pt x="300" y="348"/>
                      <a:pt x="300" y="348"/>
                    </a:cubicBezTo>
                    <a:cubicBezTo>
                      <a:pt x="108" y="268"/>
                      <a:pt x="108" y="268"/>
                      <a:pt x="108" y="268"/>
                    </a:cubicBezTo>
                    <a:lnTo>
                      <a:pt x="111" y="260"/>
                    </a:lnTo>
                    <a:close/>
                    <a:moveTo>
                      <a:pt x="97" y="294"/>
                    </a:moveTo>
                    <a:cubicBezTo>
                      <a:pt x="289" y="374"/>
                      <a:pt x="289" y="374"/>
                      <a:pt x="289" y="374"/>
                    </a:cubicBezTo>
                    <a:cubicBezTo>
                      <a:pt x="286" y="381"/>
                      <a:pt x="286" y="381"/>
                      <a:pt x="286" y="381"/>
                    </a:cubicBezTo>
                    <a:cubicBezTo>
                      <a:pt x="94" y="301"/>
                      <a:pt x="94" y="301"/>
                      <a:pt x="94" y="301"/>
                    </a:cubicBezTo>
                    <a:lnTo>
                      <a:pt x="97" y="294"/>
                    </a:lnTo>
                    <a:close/>
                    <a:moveTo>
                      <a:pt x="83" y="327"/>
                    </a:moveTo>
                    <a:cubicBezTo>
                      <a:pt x="275" y="407"/>
                      <a:pt x="275" y="407"/>
                      <a:pt x="275" y="407"/>
                    </a:cubicBezTo>
                    <a:cubicBezTo>
                      <a:pt x="272" y="414"/>
                      <a:pt x="272" y="414"/>
                      <a:pt x="272" y="414"/>
                    </a:cubicBezTo>
                    <a:cubicBezTo>
                      <a:pt x="80" y="334"/>
                      <a:pt x="80" y="334"/>
                      <a:pt x="80" y="334"/>
                    </a:cubicBezTo>
                    <a:lnTo>
                      <a:pt x="83" y="327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41" name="Group 39"/>
              <p:cNvGrpSpPr/>
              <p:nvPr/>
            </p:nvGrpSpPr>
            <p:grpSpPr>
              <a:xfrm>
                <a:off x="7846784" y="4529415"/>
                <a:ext cx="1032217" cy="1167701"/>
                <a:chOff x="7846784" y="4529415"/>
                <a:chExt cx="1032217" cy="1167701"/>
              </a:xfrm>
              <a:grpFill/>
            </p:grpSpPr>
            <p:grpSp>
              <p:nvGrpSpPr>
                <p:cNvPr id="116" name="Group 114"/>
                <p:cNvGrpSpPr/>
                <p:nvPr/>
              </p:nvGrpSpPr>
              <p:grpSpPr>
                <a:xfrm>
                  <a:off x="7846784" y="4529415"/>
                  <a:ext cx="1032217" cy="1167701"/>
                  <a:chOff x="7846784" y="4529415"/>
                  <a:chExt cx="1032217" cy="1167701"/>
                </a:xfrm>
                <a:grpFill/>
              </p:grpSpPr>
              <p:sp>
                <p:nvSpPr>
                  <p:cNvPr id="119" name="Freeform: Shape 117"/>
                  <p:cNvSpPr/>
                  <p:nvPr/>
                </p:nvSpPr>
                <p:spPr bwMode="auto">
                  <a:xfrm>
                    <a:off x="7846784" y="4529415"/>
                    <a:ext cx="1032217" cy="1167701"/>
                  </a:xfrm>
                  <a:custGeom>
                    <a:avLst/>
                    <a:gdLst>
                      <a:gd name="T0" fmla="*/ 481 w 515"/>
                      <a:gd name="T1" fmla="*/ 116 h 583"/>
                      <a:gd name="T2" fmla="*/ 225 w 515"/>
                      <a:gd name="T3" fmla="*/ 9 h 583"/>
                      <a:gd name="T4" fmla="*/ 166 w 515"/>
                      <a:gd name="T5" fmla="*/ 34 h 583"/>
                      <a:gd name="T6" fmla="*/ 10 w 515"/>
                      <a:gd name="T7" fmla="*/ 408 h 583"/>
                      <a:gd name="T8" fmla="*/ 34 w 515"/>
                      <a:gd name="T9" fmla="*/ 467 h 583"/>
                      <a:gd name="T10" fmla="*/ 128 w 515"/>
                      <a:gd name="T11" fmla="*/ 506 h 583"/>
                      <a:gd name="T12" fmla="*/ 131 w 515"/>
                      <a:gd name="T13" fmla="*/ 503 h 583"/>
                      <a:gd name="T14" fmla="*/ 108 w 515"/>
                      <a:gd name="T15" fmla="*/ 493 h 583"/>
                      <a:gd name="T16" fmla="*/ 82 w 515"/>
                      <a:gd name="T17" fmla="*/ 448 h 583"/>
                      <a:gd name="T18" fmla="*/ 36 w 515"/>
                      <a:gd name="T19" fmla="*/ 429 h 583"/>
                      <a:gd name="T20" fmla="*/ 199 w 515"/>
                      <a:gd name="T21" fmla="*/ 37 h 583"/>
                      <a:gd name="T22" fmla="*/ 480 w 515"/>
                      <a:gd name="T23" fmla="*/ 154 h 583"/>
                      <a:gd name="T24" fmla="*/ 316 w 515"/>
                      <a:gd name="T25" fmla="*/ 546 h 583"/>
                      <a:gd name="T26" fmla="*/ 274 w 515"/>
                      <a:gd name="T27" fmla="*/ 528 h 583"/>
                      <a:gd name="T28" fmla="*/ 221 w 515"/>
                      <a:gd name="T29" fmla="*/ 540 h 583"/>
                      <a:gd name="T30" fmla="*/ 198 w 515"/>
                      <a:gd name="T31" fmla="*/ 531 h 583"/>
                      <a:gd name="T32" fmla="*/ 198 w 515"/>
                      <a:gd name="T33" fmla="*/ 535 h 583"/>
                      <a:gd name="T34" fmla="*/ 290 w 515"/>
                      <a:gd name="T35" fmla="*/ 574 h 583"/>
                      <a:gd name="T36" fmla="*/ 350 w 515"/>
                      <a:gd name="T37" fmla="*/ 549 h 583"/>
                      <a:gd name="T38" fmla="*/ 506 w 515"/>
                      <a:gd name="T39" fmla="*/ 175 h 583"/>
                      <a:gd name="T40" fmla="*/ 481 w 515"/>
                      <a:gd name="T41" fmla="*/ 116 h 5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15" h="583">
                        <a:moveTo>
                          <a:pt x="481" y="116"/>
                        </a:moveTo>
                        <a:cubicBezTo>
                          <a:pt x="225" y="9"/>
                          <a:pt x="225" y="9"/>
                          <a:pt x="225" y="9"/>
                        </a:cubicBezTo>
                        <a:cubicBezTo>
                          <a:pt x="202" y="0"/>
                          <a:pt x="175" y="10"/>
                          <a:pt x="166" y="34"/>
                        </a:cubicBezTo>
                        <a:cubicBezTo>
                          <a:pt x="10" y="408"/>
                          <a:pt x="10" y="408"/>
                          <a:pt x="10" y="408"/>
                        </a:cubicBezTo>
                        <a:cubicBezTo>
                          <a:pt x="0" y="431"/>
                          <a:pt x="11" y="457"/>
                          <a:pt x="34" y="467"/>
                        </a:cubicBezTo>
                        <a:cubicBezTo>
                          <a:pt x="128" y="506"/>
                          <a:pt x="128" y="506"/>
                          <a:pt x="128" y="506"/>
                        </a:cubicBezTo>
                        <a:cubicBezTo>
                          <a:pt x="129" y="505"/>
                          <a:pt x="130" y="504"/>
                          <a:pt x="131" y="503"/>
                        </a:cubicBezTo>
                        <a:cubicBezTo>
                          <a:pt x="108" y="493"/>
                          <a:pt x="108" y="493"/>
                          <a:pt x="108" y="493"/>
                        </a:cubicBezTo>
                        <a:cubicBezTo>
                          <a:pt x="89" y="485"/>
                          <a:pt x="79" y="467"/>
                          <a:pt x="82" y="448"/>
                        </a:cubicBezTo>
                        <a:cubicBezTo>
                          <a:pt x="36" y="429"/>
                          <a:pt x="36" y="429"/>
                          <a:pt x="36" y="429"/>
                        </a:cubicBezTo>
                        <a:cubicBezTo>
                          <a:pt x="199" y="37"/>
                          <a:pt x="199" y="37"/>
                          <a:pt x="199" y="37"/>
                        </a:cubicBezTo>
                        <a:cubicBezTo>
                          <a:pt x="480" y="154"/>
                          <a:pt x="480" y="154"/>
                          <a:pt x="480" y="154"/>
                        </a:cubicBezTo>
                        <a:cubicBezTo>
                          <a:pt x="316" y="546"/>
                          <a:pt x="316" y="546"/>
                          <a:pt x="316" y="546"/>
                        </a:cubicBezTo>
                        <a:cubicBezTo>
                          <a:pt x="274" y="528"/>
                          <a:pt x="274" y="528"/>
                          <a:pt x="274" y="528"/>
                        </a:cubicBezTo>
                        <a:cubicBezTo>
                          <a:pt x="262" y="543"/>
                          <a:pt x="240" y="548"/>
                          <a:pt x="221" y="540"/>
                        </a:cubicBezTo>
                        <a:cubicBezTo>
                          <a:pt x="198" y="531"/>
                          <a:pt x="198" y="531"/>
                          <a:pt x="198" y="531"/>
                        </a:cubicBezTo>
                        <a:cubicBezTo>
                          <a:pt x="198" y="533"/>
                          <a:pt x="198" y="534"/>
                          <a:pt x="198" y="535"/>
                        </a:cubicBezTo>
                        <a:cubicBezTo>
                          <a:pt x="290" y="574"/>
                          <a:pt x="290" y="574"/>
                          <a:pt x="290" y="574"/>
                        </a:cubicBezTo>
                        <a:cubicBezTo>
                          <a:pt x="313" y="583"/>
                          <a:pt x="340" y="572"/>
                          <a:pt x="350" y="549"/>
                        </a:cubicBezTo>
                        <a:cubicBezTo>
                          <a:pt x="506" y="175"/>
                          <a:pt x="506" y="175"/>
                          <a:pt x="506" y="175"/>
                        </a:cubicBezTo>
                        <a:cubicBezTo>
                          <a:pt x="515" y="152"/>
                          <a:pt x="504" y="125"/>
                          <a:pt x="481" y="116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20" name="Freeform: Shape 118"/>
                  <p:cNvSpPr/>
                  <p:nvPr/>
                </p:nvSpPr>
                <p:spPr bwMode="auto">
                  <a:xfrm>
                    <a:off x="8005131" y="5388044"/>
                    <a:ext cx="410685" cy="304839"/>
                  </a:xfrm>
                  <a:custGeom>
                    <a:avLst/>
                    <a:gdLst>
                      <a:gd name="T0" fmla="*/ 142 w 205"/>
                      <a:gd name="T1" fmla="*/ 111 h 152"/>
                      <a:gd name="T2" fmla="*/ 195 w 205"/>
                      <a:gd name="T3" fmla="*/ 99 h 152"/>
                      <a:gd name="T4" fmla="*/ 202 w 205"/>
                      <a:gd name="T5" fmla="*/ 89 h 152"/>
                      <a:gd name="T6" fmla="*/ 205 w 205"/>
                      <a:gd name="T7" fmla="*/ 81 h 152"/>
                      <a:gd name="T8" fmla="*/ 9 w 205"/>
                      <a:gd name="T9" fmla="*/ 0 h 152"/>
                      <a:gd name="T10" fmla="*/ 6 w 205"/>
                      <a:gd name="T11" fmla="*/ 7 h 152"/>
                      <a:gd name="T12" fmla="*/ 3 w 205"/>
                      <a:gd name="T13" fmla="*/ 19 h 152"/>
                      <a:gd name="T14" fmla="*/ 29 w 205"/>
                      <a:gd name="T15" fmla="*/ 64 h 152"/>
                      <a:gd name="T16" fmla="*/ 52 w 205"/>
                      <a:gd name="T17" fmla="*/ 74 h 152"/>
                      <a:gd name="T18" fmla="*/ 49 w 205"/>
                      <a:gd name="T19" fmla="*/ 77 h 152"/>
                      <a:gd name="T20" fmla="*/ 41 w 205"/>
                      <a:gd name="T21" fmla="*/ 90 h 152"/>
                      <a:gd name="T22" fmla="*/ 63 w 205"/>
                      <a:gd name="T23" fmla="*/ 143 h 152"/>
                      <a:gd name="T24" fmla="*/ 116 w 205"/>
                      <a:gd name="T25" fmla="*/ 121 h 152"/>
                      <a:gd name="T26" fmla="*/ 119 w 205"/>
                      <a:gd name="T27" fmla="*/ 106 h 152"/>
                      <a:gd name="T28" fmla="*/ 119 w 205"/>
                      <a:gd name="T29" fmla="*/ 102 h 152"/>
                      <a:gd name="T30" fmla="*/ 142 w 205"/>
                      <a:gd name="T31" fmla="*/ 111 h 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05" h="152">
                        <a:moveTo>
                          <a:pt x="142" y="111"/>
                        </a:moveTo>
                        <a:cubicBezTo>
                          <a:pt x="161" y="119"/>
                          <a:pt x="183" y="114"/>
                          <a:pt x="195" y="99"/>
                        </a:cubicBezTo>
                        <a:cubicBezTo>
                          <a:pt x="198" y="96"/>
                          <a:pt x="200" y="92"/>
                          <a:pt x="202" y="89"/>
                        </a:cubicBezTo>
                        <a:cubicBezTo>
                          <a:pt x="205" y="81"/>
                          <a:pt x="205" y="81"/>
                          <a:pt x="205" y="8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4" y="11"/>
                          <a:pt x="3" y="15"/>
                          <a:pt x="3" y="19"/>
                        </a:cubicBezTo>
                        <a:cubicBezTo>
                          <a:pt x="0" y="38"/>
                          <a:pt x="10" y="56"/>
                          <a:pt x="29" y="64"/>
                        </a:cubicBezTo>
                        <a:cubicBezTo>
                          <a:pt x="52" y="74"/>
                          <a:pt x="52" y="74"/>
                          <a:pt x="52" y="74"/>
                        </a:cubicBezTo>
                        <a:cubicBezTo>
                          <a:pt x="51" y="75"/>
                          <a:pt x="50" y="76"/>
                          <a:pt x="49" y="77"/>
                        </a:cubicBezTo>
                        <a:cubicBezTo>
                          <a:pt x="45" y="82"/>
                          <a:pt x="43" y="85"/>
                          <a:pt x="41" y="90"/>
                        </a:cubicBezTo>
                        <a:cubicBezTo>
                          <a:pt x="32" y="110"/>
                          <a:pt x="42" y="134"/>
                          <a:pt x="63" y="143"/>
                        </a:cubicBezTo>
                        <a:cubicBezTo>
                          <a:pt x="83" y="152"/>
                          <a:pt x="107" y="142"/>
                          <a:pt x="116" y="121"/>
                        </a:cubicBezTo>
                        <a:cubicBezTo>
                          <a:pt x="118" y="116"/>
                          <a:pt x="119" y="112"/>
                          <a:pt x="119" y="106"/>
                        </a:cubicBezTo>
                        <a:cubicBezTo>
                          <a:pt x="119" y="105"/>
                          <a:pt x="119" y="104"/>
                          <a:pt x="119" y="102"/>
                        </a:cubicBezTo>
                        <a:lnTo>
                          <a:pt x="142" y="111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21" name="Freeform: Shape 119"/>
                  <p:cNvSpPr/>
                  <p:nvPr/>
                </p:nvSpPr>
                <p:spPr bwMode="auto">
                  <a:xfrm>
                    <a:off x="8079647" y="5258488"/>
                    <a:ext cx="390363" cy="173589"/>
                  </a:xfrm>
                  <a:custGeom>
                    <a:avLst/>
                    <a:gdLst>
                      <a:gd name="T0" fmla="*/ 461 w 461"/>
                      <a:gd name="T1" fmla="*/ 189 h 205"/>
                      <a:gd name="T2" fmla="*/ 7 w 461"/>
                      <a:gd name="T3" fmla="*/ 0 h 205"/>
                      <a:gd name="T4" fmla="*/ 0 w 461"/>
                      <a:gd name="T5" fmla="*/ 16 h 205"/>
                      <a:gd name="T6" fmla="*/ 454 w 461"/>
                      <a:gd name="T7" fmla="*/ 205 h 205"/>
                      <a:gd name="T8" fmla="*/ 461 w 461"/>
                      <a:gd name="T9" fmla="*/ 189 h 2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5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6"/>
                        </a:lnTo>
                        <a:lnTo>
                          <a:pt x="454" y="205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22" name="Freeform: Shape 120"/>
                  <p:cNvSpPr/>
                  <p:nvPr/>
                </p:nvSpPr>
                <p:spPr bwMode="auto">
                  <a:xfrm>
                    <a:off x="8107591" y="5192439"/>
                    <a:ext cx="390363" cy="173589"/>
                  </a:xfrm>
                  <a:custGeom>
                    <a:avLst/>
                    <a:gdLst>
                      <a:gd name="T0" fmla="*/ 461 w 461"/>
                      <a:gd name="T1" fmla="*/ 189 h 205"/>
                      <a:gd name="T2" fmla="*/ 7 w 461"/>
                      <a:gd name="T3" fmla="*/ 0 h 205"/>
                      <a:gd name="T4" fmla="*/ 0 w 461"/>
                      <a:gd name="T5" fmla="*/ 16 h 205"/>
                      <a:gd name="T6" fmla="*/ 454 w 461"/>
                      <a:gd name="T7" fmla="*/ 205 h 205"/>
                      <a:gd name="T8" fmla="*/ 461 w 461"/>
                      <a:gd name="T9" fmla="*/ 189 h 2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5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6"/>
                        </a:lnTo>
                        <a:lnTo>
                          <a:pt x="454" y="205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23" name="Freeform: Shape 121"/>
                  <p:cNvSpPr/>
                  <p:nvPr/>
                </p:nvSpPr>
                <p:spPr bwMode="auto">
                  <a:xfrm>
                    <a:off x="8135534" y="5123851"/>
                    <a:ext cx="390363" cy="176129"/>
                  </a:xfrm>
                  <a:custGeom>
                    <a:avLst/>
                    <a:gdLst>
                      <a:gd name="T0" fmla="*/ 461 w 461"/>
                      <a:gd name="T1" fmla="*/ 189 h 208"/>
                      <a:gd name="T2" fmla="*/ 7 w 461"/>
                      <a:gd name="T3" fmla="*/ 0 h 208"/>
                      <a:gd name="T4" fmla="*/ 0 w 461"/>
                      <a:gd name="T5" fmla="*/ 19 h 208"/>
                      <a:gd name="T6" fmla="*/ 454 w 461"/>
                      <a:gd name="T7" fmla="*/ 208 h 208"/>
                      <a:gd name="T8" fmla="*/ 461 w 461"/>
                      <a:gd name="T9" fmla="*/ 189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8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9"/>
                        </a:lnTo>
                        <a:lnTo>
                          <a:pt x="454" y="208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24" name="Freeform: Shape 122"/>
                  <p:cNvSpPr/>
                  <p:nvPr/>
                </p:nvSpPr>
                <p:spPr bwMode="auto">
                  <a:xfrm>
                    <a:off x="8163478" y="5057802"/>
                    <a:ext cx="390363" cy="174435"/>
                  </a:xfrm>
                  <a:custGeom>
                    <a:avLst/>
                    <a:gdLst>
                      <a:gd name="T0" fmla="*/ 461 w 461"/>
                      <a:gd name="T1" fmla="*/ 189 h 206"/>
                      <a:gd name="T2" fmla="*/ 7 w 461"/>
                      <a:gd name="T3" fmla="*/ 0 h 206"/>
                      <a:gd name="T4" fmla="*/ 0 w 461"/>
                      <a:gd name="T5" fmla="*/ 17 h 206"/>
                      <a:gd name="T6" fmla="*/ 454 w 461"/>
                      <a:gd name="T7" fmla="*/ 206 h 206"/>
                      <a:gd name="T8" fmla="*/ 461 w 461"/>
                      <a:gd name="T9" fmla="*/ 189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6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7"/>
                        </a:lnTo>
                        <a:lnTo>
                          <a:pt x="454" y="206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25" name="Freeform: Shape 123"/>
                  <p:cNvSpPr/>
                  <p:nvPr/>
                </p:nvSpPr>
                <p:spPr bwMode="auto">
                  <a:xfrm>
                    <a:off x="8191421" y="4991754"/>
                    <a:ext cx="390363" cy="174435"/>
                  </a:xfrm>
                  <a:custGeom>
                    <a:avLst/>
                    <a:gdLst>
                      <a:gd name="T0" fmla="*/ 461 w 461"/>
                      <a:gd name="T1" fmla="*/ 189 h 206"/>
                      <a:gd name="T2" fmla="*/ 7 w 461"/>
                      <a:gd name="T3" fmla="*/ 0 h 206"/>
                      <a:gd name="T4" fmla="*/ 0 w 461"/>
                      <a:gd name="T5" fmla="*/ 17 h 206"/>
                      <a:gd name="T6" fmla="*/ 454 w 461"/>
                      <a:gd name="T7" fmla="*/ 206 h 206"/>
                      <a:gd name="T8" fmla="*/ 461 w 461"/>
                      <a:gd name="T9" fmla="*/ 189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6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7"/>
                        </a:lnTo>
                        <a:lnTo>
                          <a:pt x="454" y="206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26" name="Freeform: Shape 124"/>
                  <p:cNvSpPr/>
                  <p:nvPr/>
                </p:nvSpPr>
                <p:spPr bwMode="auto">
                  <a:xfrm>
                    <a:off x="8217671" y="4925706"/>
                    <a:ext cx="390363" cy="174435"/>
                  </a:xfrm>
                  <a:custGeom>
                    <a:avLst/>
                    <a:gdLst>
                      <a:gd name="T0" fmla="*/ 461 w 461"/>
                      <a:gd name="T1" fmla="*/ 189 h 206"/>
                      <a:gd name="T2" fmla="*/ 7 w 461"/>
                      <a:gd name="T3" fmla="*/ 0 h 206"/>
                      <a:gd name="T4" fmla="*/ 0 w 461"/>
                      <a:gd name="T5" fmla="*/ 16 h 206"/>
                      <a:gd name="T6" fmla="*/ 454 w 461"/>
                      <a:gd name="T7" fmla="*/ 206 h 206"/>
                      <a:gd name="T8" fmla="*/ 461 w 461"/>
                      <a:gd name="T9" fmla="*/ 189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61" h="206">
                        <a:moveTo>
                          <a:pt x="461" y="189"/>
                        </a:moveTo>
                        <a:lnTo>
                          <a:pt x="7" y="0"/>
                        </a:lnTo>
                        <a:lnTo>
                          <a:pt x="0" y="16"/>
                        </a:lnTo>
                        <a:lnTo>
                          <a:pt x="454" y="206"/>
                        </a:lnTo>
                        <a:lnTo>
                          <a:pt x="461" y="189"/>
                        </a:lnTo>
                        <a:close/>
                      </a:path>
                    </a:pathLst>
                  </a:custGeom>
                  <a:grpFill/>
                  <a:ln>
                    <a:solidFill>
                      <a:schemeClr val="bg1"/>
                    </a:solidFill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sp>
              <p:nvSpPr>
                <p:cNvPr id="117" name="Freeform: Shape 115"/>
                <p:cNvSpPr/>
                <p:nvPr/>
              </p:nvSpPr>
              <p:spPr bwMode="auto">
                <a:xfrm>
                  <a:off x="8249849" y="4851189"/>
                  <a:ext cx="390363" cy="174435"/>
                </a:xfrm>
                <a:custGeom>
                  <a:avLst/>
                  <a:gdLst>
                    <a:gd name="T0" fmla="*/ 461 w 461"/>
                    <a:gd name="T1" fmla="*/ 190 h 206"/>
                    <a:gd name="T2" fmla="*/ 7 w 461"/>
                    <a:gd name="T3" fmla="*/ 0 h 206"/>
                    <a:gd name="T4" fmla="*/ 0 w 461"/>
                    <a:gd name="T5" fmla="*/ 17 h 206"/>
                    <a:gd name="T6" fmla="*/ 454 w 461"/>
                    <a:gd name="T7" fmla="*/ 206 h 206"/>
                    <a:gd name="T8" fmla="*/ 461 w 461"/>
                    <a:gd name="T9" fmla="*/ 19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1" h="206">
                      <a:moveTo>
                        <a:pt x="461" y="190"/>
                      </a:moveTo>
                      <a:lnTo>
                        <a:pt x="7" y="0"/>
                      </a:lnTo>
                      <a:lnTo>
                        <a:pt x="0" y="17"/>
                      </a:lnTo>
                      <a:lnTo>
                        <a:pt x="454" y="206"/>
                      </a:lnTo>
                      <a:lnTo>
                        <a:pt x="461" y="19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18" name="Freeform: Shape 116"/>
                <p:cNvSpPr/>
                <p:nvPr/>
              </p:nvSpPr>
              <p:spPr bwMode="auto">
                <a:xfrm>
                  <a:off x="8277792" y="4783448"/>
                  <a:ext cx="390363" cy="176129"/>
                </a:xfrm>
                <a:custGeom>
                  <a:avLst/>
                  <a:gdLst>
                    <a:gd name="T0" fmla="*/ 461 w 461"/>
                    <a:gd name="T1" fmla="*/ 189 h 208"/>
                    <a:gd name="T2" fmla="*/ 7 w 461"/>
                    <a:gd name="T3" fmla="*/ 0 h 208"/>
                    <a:gd name="T4" fmla="*/ 0 w 461"/>
                    <a:gd name="T5" fmla="*/ 19 h 208"/>
                    <a:gd name="T6" fmla="*/ 454 w 461"/>
                    <a:gd name="T7" fmla="*/ 208 h 208"/>
                    <a:gd name="T8" fmla="*/ 461 w 461"/>
                    <a:gd name="T9" fmla="*/ 189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1" h="208">
                      <a:moveTo>
                        <a:pt x="461" y="189"/>
                      </a:moveTo>
                      <a:lnTo>
                        <a:pt x="7" y="0"/>
                      </a:lnTo>
                      <a:lnTo>
                        <a:pt x="0" y="19"/>
                      </a:lnTo>
                      <a:lnTo>
                        <a:pt x="454" y="208"/>
                      </a:lnTo>
                      <a:lnTo>
                        <a:pt x="461" y="189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42" name="Freeform: Shape 40"/>
              <p:cNvSpPr/>
              <p:nvPr/>
            </p:nvSpPr>
            <p:spPr bwMode="auto">
              <a:xfrm>
                <a:off x="8193961" y="1911190"/>
                <a:ext cx="931451" cy="629153"/>
              </a:xfrm>
              <a:custGeom>
                <a:avLst/>
                <a:gdLst>
                  <a:gd name="T0" fmla="*/ 380 w 465"/>
                  <a:gd name="T1" fmla="*/ 85 h 314"/>
                  <a:gd name="T2" fmla="*/ 332 w 465"/>
                  <a:gd name="T3" fmla="*/ 57 h 314"/>
                  <a:gd name="T4" fmla="*/ 316 w 465"/>
                  <a:gd name="T5" fmla="*/ 0 h 314"/>
                  <a:gd name="T6" fmla="*/ 292 w 465"/>
                  <a:gd name="T7" fmla="*/ 3 h 314"/>
                  <a:gd name="T8" fmla="*/ 295 w 465"/>
                  <a:gd name="T9" fmla="*/ 59 h 314"/>
                  <a:gd name="T10" fmla="*/ 218 w 465"/>
                  <a:gd name="T11" fmla="*/ 68 h 314"/>
                  <a:gd name="T12" fmla="*/ 206 w 465"/>
                  <a:gd name="T13" fmla="*/ 69 h 314"/>
                  <a:gd name="T14" fmla="*/ 131 w 465"/>
                  <a:gd name="T15" fmla="*/ 78 h 314"/>
                  <a:gd name="T16" fmla="*/ 120 w 465"/>
                  <a:gd name="T17" fmla="*/ 23 h 314"/>
                  <a:gd name="T18" fmla="*/ 96 w 465"/>
                  <a:gd name="T19" fmla="*/ 26 h 314"/>
                  <a:gd name="T20" fmla="*/ 94 w 465"/>
                  <a:gd name="T21" fmla="*/ 85 h 314"/>
                  <a:gd name="T22" fmla="*/ 54 w 465"/>
                  <a:gd name="T23" fmla="*/ 123 h 314"/>
                  <a:gd name="T24" fmla="*/ 12 w 465"/>
                  <a:gd name="T25" fmla="*/ 314 h 314"/>
                  <a:gd name="T26" fmla="*/ 232 w 465"/>
                  <a:gd name="T27" fmla="*/ 288 h 314"/>
                  <a:gd name="T28" fmla="*/ 244 w 465"/>
                  <a:gd name="T29" fmla="*/ 286 h 314"/>
                  <a:gd name="T30" fmla="*/ 465 w 465"/>
                  <a:gd name="T31" fmla="*/ 260 h 314"/>
                  <a:gd name="T32" fmla="*/ 380 w 465"/>
                  <a:gd name="T33" fmla="*/ 85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65" h="314">
                    <a:moveTo>
                      <a:pt x="380" y="85"/>
                    </a:moveTo>
                    <a:cubicBezTo>
                      <a:pt x="329" y="67"/>
                      <a:pt x="352" y="90"/>
                      <a:pt x="332" y="57"/>
                    </a:cubicBezTo>
                    <a:cubicBezTo>
                      <a:pt x="322" y="41"/>
                      <a:pt x="316" y="0"/>
                      <a:pt x="316" y="0"/>
                    </a:cubicBezTo>
                    <a:cubicBezTo>
                      <a:pt x="292" y="3"/>
                      <a:pt x="292" y="3"/>
                      <a:pt x="292" y="3"/>
                    </a:cubicBezTo>
                    <a:cubicBezTo>
                      <a:pt x="295" y="59"/>
                      <a:pt x="295" y="59"/>
                      <a:pt x="295" y="59"/>
                    </a:cubicBezTo>
                    <a:cubicBezTo>
                      <a:pt x="218" y="68"/>
                      <a:pt x="218" y="68"/>
                      <a:pt x="218" y="68"/>
                    </a:cubicBezTo>
                    <a:cubicBezTo>
                      <a:pt x="206" y="69"/>
                      <a:pt x="206" y="69"/>
                      <a:pt x="206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20" y="23"/>
                      <a:pt x="120" y="23"/>
                      <a:pt x="120" y="23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6" y="26"/>
                      <a:pt x="100" y="67"/>
                      <a:pt x="94" y="85"/>
                    </a:cubicBezTo>
                    <a:cubicBezTo>
                      <a:pt x="82" y="121"/>
                      <a:pt x="99" y="94"/>
                      <a:pt x="54" y="123"/>
                    </a:cubicBezTo>
                    <a:cubicBezTo>
                      <a:pt x="9" y="153"/>
                      <a:pt x="0" y="213"/>
                      <a:pt x="12" y="314"/>
                    </a:cubicBezTo>
                    <a:cubicBezTo>
                      <a:pt x="232" y="288"/>
                      <a:pt x="232" y="288"/>
                      <a:pt x="232" y="288"/>
                    </a:cubicBezTo>
                    <a:cubicBezTo>
                      <a:pt x="244" y="286"/>
                      <a:pt x="244" y="286"/>
                      <a:pt x="244" y="286"/>
                    </a:cubicBezTo>
                    <a:cubicBezTo>
                      <a:pt x="465" y="260"/>
                      <a:pt x="465" y="260"/>
                      <a:pt x="465" y="260"/>
                    </a:cubicBezTo>
                    <a:cubicBezTo>
                      <a:pt x="453" y="160"/>
                      <a:pt x="430" y="103"/>
                      <a:pt x="380" y="85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Freeform: Shape 41"/>
              <p:cNvSpPr/>
              <p:nvPr/>
            </p:nvSpPr>
            <p:spPr bwMode="auto">
              <a:xfrm>
                <a:off x="8219365" y="2423489"/>
                <a:ext cx="913669" cy="154960"/>
              </a:xfrm>
              <a:custGeom>
                <a:avLst/>
                <a:gdLst>
                  <a:gd name="T0" fmla="*/ 1079 w 1079"/>
                  <a:gd name="T1" fmla="*/ 57 h 183"/>
                  <a:gd name="T2" fmla="*/ 7 w 1079"/>
                  <a:gd name="T3" fmla="*/ 183 h 183"/>
                  <a:gd name="T4" fmla="*/ 0 w 1079"/>
                  <a:gd name="T5" fmla="*/ 126 h 183"/>
                  <a:gd name="T6" fmla="*/ 1072 w 1079"/>
                  <a:gd name="T7" fmla="*/ 0 h 183"/>
                  <a:gd name="T8" fmla="*/ 1079 w 1079"/>
                  <a:gd name="T9" fmla="*/ 5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9" h="183">
                    <a:moveTo>
                      <a:pt x="1079" y="57"/>
                    </a:moveTo>
                    <a:lnTo>
                      <a:pt x="7" y="183"/>
                    </a:lnTo>
                    <a:lnTo>
                      <a:pt x="0" y="126"/>
                    </a:lnTo>
                    <a:lnTo>
                      <a:pt x="1072" y="0"/>
                    </a:lnTo>
                    <a:lnTo>
                      <a:pt x="1079" y="57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Freeform: Shape 42"/>
              <p:cNvSpPr/>
              <p:nvPr/>
            </p:nvSpPr>
            <p:spPr bwMode="auto">
              <a:xfrm>
                <a:off x="8453921" y="2072924"/>
                <a:ext cx="382742" cy="385282"/>
              </a:xfrm>
              <a:custGeom>
                <a:avLst/>
                <a:gdLst>
                  <a:gd name="T0" fmla="*/ 5 w 191"/>
                  <a:gd name="T1" fmla="*/ 107 h 192"/>
                  <a:gd name="T2" fmla="*/ 85 w 191"/>
                  <a:gd name="T3" fmla="*/ 6 h 192"/>
                  <a:gd name="T4" fmla="*/ 185 w 191"/>
                  <a:gd name="T5" fmla="*/ 85 h 192"/>
                  <a:gd name="T6" fmla="*/ 106 w 191"/>
                  <a:gd name="T7" fmla="*/ 186 h 192"/>
                  <a:gd name="T8" fmla="*/ 5 w 191"/>
                  <a:gd name="T9" fmla="*/ 107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192">
                    <a:moveTo>
                      <a:pt x="5" y="107"/>
                    </a:moveTo>
                    <a:cubicBezTo>
                      <a:pt x="0" y="57"/>
                      <a:pt x="35" y="12"/>
                      <a:pt x="85" y="6"/>
                    </a:cubicBezTo>
                    <a:cubicBezTo>
                      <a:pt x="135" y="0"/>
                      <a:pt x="180" y="36"/>
                      <a:pt x="185" y="85"/>
                    </a:cubicBezTo>
                    <a:cubicBezTo>
                      <a:pt x="191" y="135"/>
                      <a:pt x="156" y="180"/>
                      <a:pt x="106" y="186"/>
                    </a:cubicBezTo>
                    <a:cubicBezTo>
                      <a:pt x="56" y="192"/>
                      <a:pt x="11" y="156"/>
                      <a:pt x="5" y="10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Freeform: Shape 43"/>
              <p:cNvSpPr/>
              <p:nvPr/>
            </p:nvSpPr>
            <p:spPr bwMode="auto">
              <a:xfrm>
                <a:off x="8477631" y="2100868"/>
                <a:ext cx="332782" cy="326855"/>
              </a:xfrm>
              <a:custGeom>
                <a:avLst/>
                <a:gdLst>
                  <a:gd name="T0" fmla="*/ 60 w 166"/>
                  <a:gd name="T1" fmla="*/ 151 h 163"/>
                  <a:gd name="T2" fmla="*/ 79 w 166"/>
                  <a:gd name="T3" fmla="*/ 155 h 163"/>
                  <a:gd name="T4" fmla="*/ 67 w 166"/>
                  <a:gd name="T5" fmla="*/ 163 h 163"/>
                  <a:gd name="T6" fmla="*/ 110 w 166"/>
                  <a:gd name="T7" fmla="*/ 139 h 163"/>
                  <a:gd name="T8" fmla="*/ 118 w 166"/>
                  <a:gd name="T9" fmla="*/ 157 h 163"/>
                  <a:gd name="T10" fmla="*/ 105 w 166"/>
                  <a:gd name="T11" fmla="*/ 152 h 163"/>
                  <a:gd name="T12" fmla="*/ 23 w 166"/>
                  <a:gd name="T13" fmla="*/ 124 h 163"/>
                  <a:gd name="T14" fmla="*/ 37 w 166"/>
                  <a:gd name="T15" fmla="*/ 139 h 163"/>
                  <a:gd name="T16" fmla="*/ 23 w 166"/>
                  <a:gd name="T17" fmla="*/ 138 h 163"/>
                  <a:gd name="T18" fmla="*/ 138 w 166"/>
                  <a:gd name="T19" fmla="*/ 112 h 163"/>
                  <a:gd name="T20" fmla="*/ 155 w 166"/>
                  <a:gd name="T21" fmla="*/ 122 h 163"/>
                  <a:gd name="T22" fmla="*/ 142 w 166"/>
                  <a:gd name="T23" fmla="*/ 126 h 163"/>
                  <a:gd name="T24" fmla="*/ 0 w 166"/>
                  <a:gd name="T25" fmla="*/ 92 h 163"/>
                  <a:gd name="T26" fmla="*/ 10 w 166"/>
                  <a:gd name="T27" fmla="*/ 81 h 163"/>
                  <a:gd name="T28" fmla="*/ 21 w 166"/>
                  <a:gd name="T29" fmla="*/ 90 h 163"/>
                  <a:gd name="T30" fmla="*/ 11 w 166"/>
                  <a:gd name="T31" fmla="*/ 101 h 163"/>
                  <a:gd name="T32" fmla="*/ 146 w 166"/>
                  <a:gd name="T33" fmla="*/ 75 h 163"/>
                  <a:gd name="T34" fmla="*/ 165 w 166"/>
                  <a:gd name="T35" fmla="*/ 72 h 163"/>
                  <a:gd name="T36" fmla="*/ 155 w 166"/>
                  <a:gd name="T37" fmla="*/ 83 h 163"/>
                  <a:gd name="T38" fmla="*/ 15 w 166"/>
                  <a:gd name="T39" fmla="*/ 55 h 163"/>
                  <a:gd name="T40" fmla="*/ 25 w 166"/>
                  <a:gd name="T41" fmla="*/ 38 h 163"/>
                  <a:gd name="T42" fmla="*/ 20 w 166"/>
                  <a:gd name="T43" fmla="*/ 57 h 163"/>
                  <a:gd name="T44" fmla="*/ 129 w 166"/>
                  <a:gd name="T45" fmla="*/ 40 h 163"/>
                  <a:gd name="T46" fmla="*/ 144 w 166"/>
                  <a:gd name="T47" fmla="*/ 26 h 163"/>
                  <a:gd name="T48" fmla="*/ 137 w 166"/>
                  <a:gd name="T49" fmla="*/ 43 h 163"/>
                  <a:gd name="T50" fmla="*/ 44 w 166"/>
                  <a:gd name="T51" fmla="*/ 20 h 163"/>
                  <a:gd name="T52" fmla="*/ 62 w 166"/>
                  <a:gd name="T53" fmla="*/ 12 h 163"/>
                  <a:gd name="T54" fmla="*/ 57 w 166"/>
                  <a:gd name="T55" fmla="*/ 25 h 163"/>
                  <a:gd name="T56" fmla="*/ 44 w 166"/>
                  <a:gd name="T57" fmla="*/ 20 h 163"/>
                  <a:gd name="T58" fmla="*/ 96 w 166"/>
                  <a:gd name="T59" fmla="*/ 21 h 163"/>
                  <a:gd name="T60" fmla="*/ 100 w 166"/>
                  <a:gd name="T61" fmla="*/ 1 h 163"/>
                  <a:gd name="T62" fmla="*/ 98 w 166"/>
                  <a:gd name="T63" fmla="*/ 2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6" h="163">
                    <a:moveTo>
                      <a:pt x="67" y="163"/>
                    </a:moveTo>
                    <a:cubicBezTo>
                      <a:pt x="62" y="162"/>
                      <a:pt x="59" y="157"/>
                      <a:pt x="60" y="151"/>
                    </a:cubicBezTo>
                    <a:cubicBezTo>
                      <a:pt x="61" y="146"/>
                      <a:pt x="66" y="142"/>
                      <a:pt x="71" y="143"/>
                    </a:cubicBezTo>
                    <a:cubicBezTo>
                      <a:pt x="77" y="144"/>
                      <a:pt x="80" y="150"/>
                      <a:pt x="79" y="155"/>
                    </a:cubicBezTo>
                    <a:cubicBezTo>
                      <a:pt x="78" y="160"/>
                      <a:pt x="74" y="163"/>
                      <a:pt x="69" y="163"/>
                    </a:cubicBezTo>
                    <a:cubicBezTo>
                      <a:pt x="69" y="163"/>
                      <a:pt x="68" y="163"/>
                      <a:pt x="67" y="163"/>
                    </a:cubicBezTo>
                    <a:close/>
                    <a:moveTo>
                      <a:pt x="105" y="152"/>
                    </a:moveTo>
                    <a:cubicBezTo>
                      <a:pt x="103" y="147"/>
                      <a:pt x="105" y="141"/>
                      <a:pt x="110" y="139"/>
                    </a:cubicBezTo>
                    <a:cubicBezTo>
                      <a:pt x="115" y="136"/>
                      <a:pt x="121" y="139"/>
                      <a:pt x="123" y="144"/>
                    </a:cubicBezTo>
                    <a:cubicBezTo>
                      <a:pt x="125" y="149"/>
                      <a:pt x="123" y="155"/>
                      <a:pt x="118" y="157"/>
                    </a:cubicBezTo>
                    <a:cubicBezTo>
                      <a:pt x="117" y="158"/>
                      <a:pt x="115" y="158"/>
                      <a:pt x="114" y="158"/>
                    </a:cubicBezTo>
                    <a:cubicBezTo>
                      <a:pt x="110" y="158"/>
                      <a:pt x="107" y="156"/>
                      <a:pt x="105" y="152"/>
                    </a:cubicBezTo>
                    <a:close/>
                    <a:moveTo>
                      <a:pt x="23" y="138"/>
                    </a:moveTo>
                    <a:cubicBezTo>
                      <a:pt x="19" y="134"/>
                      <a:pt x="19" y="128"/>
                      <a:pt x="23" y="124"/>
                    </a:cubicBezTo>
                    <a:cubicBezTo>
                      <a:pt x="28" y="120"/>
                      <a:pt x="34" y="121"/>
                      <a:pt x="38" y="125"/>
                    </a:cubicBezTo>
                    <a:cubicBezTo>
                      <a:pt x="41" y="129"/>
                      <a:pt x="41" y="135"/>
                      <a:pt x="37" y="139"/>
                    </a:cubicBezTo>
                    <a:cubicBezTo>
                      <a:pt x="35" y="140"/>
                      <a:pt x="33" y="141"/>
                      <a:pt x="30" y="141"/>
                    </a:cubicBezTo>
                    <a:cubicBezTo>
                      <a:pt x="28" y="141"/>
                      <a:pt x="25" y="140"/>
                      <a:pt x="23" y="138"/>
                    </a:cubicBezTo>
                    <a:close/>
                    <a:moveTo>
                      <a:pt x="142" y="126"/>
                    </a:moveTo>
                    <a:cubicBezTo>
                      <a:pt x="137" y="123"/>
                      <a:pt x="135" y="117"/>
                      <a:pt x="138" y="112"/>
                    </a:cubicBezTo>
                    <a:cubicBezTo>
                      <a:pt x="141" y="108"/>
                      <a:pt x="147" y="106"/>
                      <a:pt x="152" y="109"/>
                    </a:cubicBezTo>
                    <a:cubicBezTo>
                      <a:pt x="156" y="111"/>
                      <a:pt x="158" y="117"/>
                      <a:pt x="155" y="122"/>
                    </a:cubicBezTo>
                    <a:cubicBezTo>
                      <a:pt x="154" y="126"/>
                      <a:pt x="150" y="127"/>
                      <a:pt x="147" y="127"/>
                    </a:cubicBezTo>
                    <a:cubicBezTo>
                      <a:pt x="145" y="127"/>
                      <a:pt x="143" y="127"/>
                      <a:pt x="142" y="126"/>
                    </a:cubicBezTo>
                    <a:close/>
                    <a:moveTo>
                      <a:pt x="1" y="92"/>
                    </a:move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86"/>
                      <a:pt x="4" y="81"/>
                      <a:pt x="10" y="81"/>
                    </a:cubicBezTo>
                    <a:cubicBezTo>
                      <a:pt x="15" y="80"/>
                      <a:pt x="20" y="84"/>
                      <a:pt x="21" y="89"/>
                    </a:cubicBezTo>
                    <a:cubicBezTo>
                      <a:pt x="21" y="90"/>
                      <a:pt x="21" y="90"/>
                      <a:pt x="21" y="90"/>
                    </a:cubicBezTo>
                    <a:cubicBezTo>
                      <a:pt x="22" y="95"/>
                      <a:pt x="18" y="100"/>
                      <a:pt x="13" y="101"/>
                    </a:cubicBezTo>
                    <a:cubicBezTo>
                      <a:pt x="12" y="101"/>
                      <a:pt x="11" y="101"/>
                      <a:pt x="11" y="101"/>
                    </a:cubicBezTo>
                    <a:cubicBezTo>
                      <a:pt x="6" y="101"/>
                      <a:pt x="1" y="97"/>
                      <a:pt x="1" y="92"/>
                    </a:cubicBezTo>
                    <a:close/>
                    <a:moveTo>
                      <a:pt x="146" y="75"/>
                    </a:moveTo>
                    <a:cubicBezTo>
                      <a:pt x="145" y="69"/>
                      <a:pt x="149" y="64"/>
                      <a:pt x="154" y="63"/>
                    </a:cubicBezTo>
                    <a:cubicBezTo>
                      <a:pt x="160" y="63"/>
                      <a:pt x="165" y="67"/>
                      <a:pt x="165" y="72"/>
                    </a:cubicBezTo>
                    <a:cubicBezTo>
                      <a:pt x="166" y="78"/>
                      <a:pt x="162" y="83"/>
                      <a:pt x="157" y="83"/>
                    </a:cubicBezTo>
                    <a:cubicBezTo>
                      <a:pt x="156" y="83"/>
                      <a:pt x="156" y="83"/>
                      <a:pt x="155" y="83"/>
                    </a:cubicBezTo>
                    <a:cubicBezTo>
                      <a:pt x="150" y="83"/>
                      <a:pt x="146" y="80"/>
                      <a:pt x="146" y="75"/>
                    </a:cubicBezTo>
                    <a:close/>
                    <a:moveTo>
                      <a:pt x="15" y="55"/>
                    </a:moveTo>
                    <a:cubicBezTo>
                      <a:pt x="10" y="53"/>
                      <a:pt x="9" y="46"/>
                      <a:pt x="11" y="42"/>
                    </a:cubicBezTo>
                    <a:cubicBezTo>
                      <a:pt x="14" y="37"/>
                      <a:pt x="20" y="35"/>
                      <a:pt x="25" y="38"/>
                    </a:cubicBezTo>
                    <a:cubicBezTo>
                      <a:pt x="30" y="41"/>
                      <a:pt x="32" y="47"/>
                      <a:pt x="29" y="51"/>
                    </a:cubicBezTo>
                    <a:cubicBezTo>
                      <a:pt x="27" y="55"/>
                      <a:pt x="24" y="57"/>
                      <a:pt x="20" y="57"/>
                    </a:cubicBezTo>
                    <a:cubicBezTo>
                      <a:pt x="18" y="57"/>
                      <a:pt x="17" y="56"/>
                      <a:pt x="15" y="55"/>
                    </a:cubicBezTo>
                    <a:close/>
                    <a:moveTo>
                      <a:pt x="129" y="40"/>
                    </a:moveTo>
                    <a:cubicBezTo>
                      <a:pt x="126" y="36"/>
                      <a:pt x="126" y="29"/>
                      <a:pt x="130" y="25"/>
                    </a:cubicBezTo>
                    <a:cubicBezTo>
                      <a:pt x="134" y="22"/>
                      <a:pt x="140" y="22"/>
                      <a:pt x="144" y="26"/>
                    </a:cubicBezTo>
                    <a:cubicBezTo>
                      <a:pt x="148" y="30"/>
                      <a:pt x="148" y="36"/>
                      <a:pt x="143" y="40"/>
                    </a:cubicBezTo>
                    <a:cubicBezTo>
                      <a:pt x="142" y="42"/>
                      <a:pt x="139" y="43"/>
                      <a:pt x="137" y="43"/>
                    </a:cubicBezTo>
                    <a:cubicBezTo>
                      <a:pt x="134" y="43"/>
                      <a:pt x="131" y="42"/>
                      <a:pt x="129" y="40"/>
                    </a:cubicBezTo>
                    <a:close/>
                    <a:moveTo>
                      <a:pt x="44" y="20"/>
                    </a:moveTo>
                    <a:cubicBezTo>
                      <a:pt x="42" y="15"/>
                      <a:pt x="44" y="9"/>
                      <a:pt x="49" y="7"/>
                    </a:cubicBezTo>
                    <a:cubicBezTo>
                      <a:pt x="54" y="5"/>
                      <a:pt x="60" y="7"/>
                      <a:pt x="62" y="12"/>
                    </a:cubicBezTo>
                    <a:cubicBezTo>
                      <a:pt x="64" y="17"/>
                      <a:pt x="62" y="21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6" y="25"/>
                      <a:pt x="54" y="26"/>
                      <a:pt x="53" y="26"/>
                    </a:cubicBezTo>
                    <a:cubicBezTo>
                      <a:pt x="49" y="26"/>
                      <a:pt x="46" y="24"/>
                      <a:pt x="44" y="20"/>
                    </a:cubicBezTo>
                    <a:close/>
                    <a:moveTo>
                      <a:pt x="96" y="21"/>
                    </a:moveTo>
                    <a:cubicBezTo>
                      <a:pt x="96" y="21"/>
                      <a:pt x="96" y="21"/>
                      <a:pt x="96" y="21"/>
                    </a:cubicBezTo>
                    <a:cubicBezTo>
                      <a:pt x="90" y="20"/>
                      <a:pt x="87" y="14"/>
                      <a:pt x="88" y="9"/>
                    </a:cubicBezTo>
                    <a:cubicBezTo>
                      <a:pt x="89" y="3"/>
                      <a:pt x="94" y="0"/>
                      <a:pt x="100" y="1"/>
                    </a:cubicBezTo>
                    <a:cubicBezTo>
                      <a:pt x="105" y="2"/>
                      <a:pt x="108" y="7"/>
                      <a:pt x="107" y="13"/>
                    </a:cubicBezTo>
                    <a:cubicBezTo>
                      <a:pt x="106" y="18"/>
                      <a:pt x="102" y="21"/>
                      <a:pt x="98" y="21"/>
                    </a:cubicBezTo>
                    <a:cubicBezTo>
                      <a:pt x="97" y="21"/>
                      <a:pt x="96" y="21"/>
                      <a:pt x="96" y="2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Freeform: Shape 44"/>
              <p:cNvSpPr/>
              <p:nvPr/>
            </p:nvSpPr>
            <p:spPr bwMode="auto">
              <a:xfrm>
                <a:off x="8525897" y="2147440"/>
                <a:ext cx="238790" cy="236250"/>
              </a:xfrm>
              <a:custGeom>
                <a:avLst/>
                <a:gdLst>
                  <a:gd name="T0" fmla="*/ 4 w 119"/>
                  <a:gd name="T1" fmla="*/ 66 h 118"/>
                  <a:gd name="T2" fmla="*/ 53 w 119"/>
                  <a:gd name="T3" fmla="*/ 3 h 118"/>
                  <a:gd name="T4" fmla="*/ 115 w 119"/>
                  <a:gd name="T5" fmla="*/ 53 h 118"/>
                  <a:gd name="T6" fmla="*/ 66 w 119"/>
                  <a:gd name="T7" fmla="*/ 115 h 118"/>
                  <a:gd name="T8" fmla="*/ 4 w 119"/>
                  <a:gd name="T9" fmla="*/ 6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18">
                    <a:moveTo>
                      <a:pt x="4" y="66"/>
                    </a:moveTo>
                    <a:cubicBezTo>
                      <a:pt x="0" y="35"/>
                      <a:pt x="22" y="7"/>
                      <a:pt x="53" y="3"/>
                    </a:cubicBezTo>
                    <a:cubicBezTo>
                      <a:pt x="84" y="0"/>
                      <a:pt x="111" y="22"/>
                      <a:pt x="115" y="53"/>
                    </a:cubicBezTo>
                    <a:cubicBezTo>
                      <a:pt x="119" y="83"/>
                      <a:pt x="97" y="111"/>
                      <a:pt x="66" y="115"/>
                    </a:cubicBezTo>
                    <a:cubicBezTo>
                      <a:pt x="35" y="118"/>
                      <a:pt x="8" y="96"/>
                      <a:pt x="4" y="6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Freeform: Shape 45"/>
              <p:cNvSpPr/>
              <p:nvPr/>
            </p:nvSpPr>
            <p:spPr bwMode="auto">
              <a:xfrm>
                <a:off x="8121139" y="1773166"/>
                <a:ext cx="975483" cy="321774"/>
              </a:xfrm>
              <a:custGeom>
                <a:avLst/>
                <a:gdLst>
                  <a:gd name="T0" fmla="*/ 118 w 487"/>
                  <a:gd name="T1" fmla="*/ 149 h 161"/>
                  <a:gd name="T2" fmla="*/ 112 w 487"/>
                  <a:gd name="T3" fmla="*/ 98 h 161"/>
                  <a:gd name="T4" fmla="*/ 377 w 487"/>
                  <a:gd name="T5" fmla="*/ 67 h 161"/>
                  <a:gd name="T6" fmla="*/ 383 w 487"/>
                  <a:gd name="T7" fmla="*/ 118 h 161"/>
                  <a:gd name="T8" fmla="*/ 487 w 487"/>
                  <a:gd name="T9" fmla="*/ 105 h 161"/>
                  <a:gd name="T10" fmla="*/ 486 w 487"/>
                  <a:gd name="T11" fmla="*/ 87 h 161"/>
                  <a:gd name="T12" fmla="*/ 384 w 487"/>
                  <a:gd name="T13" fmla="*/ 6 h 161"/>
                  <a:gd name="T14" fmla="*/ 86 w 487"/>
                  <a:gd name="T15" fmla="*/ 41 h 161"/>
                  <a:gd name="T16" fmla="*/ 6 w 487"/>
                  <a:gd name="T17" fmla="*/ 143 h 161"/>
                  <a:gd name="T18" fmla="*/ 10 w 487"/>
                  <a:gd name="T19" fmla="*/ 161 h 161"/>
                  <a:gd name="T20" fmla="*/ 118 w 487"/>
                  <a:gd name="T21" fmla="*/ 149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7" h="161">
                    <a:moveTo>
                      <a:pt x="118" y="149"/>
                    </a:moveTo>
                    <a:cubicBezTo>
                      <a:pt x="112" y="98"/>
                      <a:pt x="112" y="98"/>
                      <a:pt x="112" y="98"/>
                    </a:cubicBezTo>
                    <a:cubicBezTo>
                      <a:pt x="377" y="67"/>
                      <a:pt x="377" y="67"/>
                      <a:pt x="377" y="67"/>
                    </a:cubicBezTo>
                    <a:cubicBezTo>
                      <a:pt x="383" y="118"/>
                      <a:pt x="383" y="118"/>
                      <a:pt x="383" y="118"/>
                    </a:cubicBezTo>
                    <a:cubicBezTo>
                      <a:pt x="487" y="105"/>
                      <a:pt x="487" y="105"/>
                      <a:pt x="487" y="105"/>
                    </a:cubicBezTo>
                    <a:cubicBezTo>
                      <a:pt x="487" y="99"/>
                      <a:pt x="487" y="93"/>
                      <a:pt x="486" y="87"/>
                    </a:cubicBezTo>
                    <a:cubicBezTo>
                      <a:pt x="480" y="36"/>
                      <a:pt x="435" y="0"/>
                      <a:pt x="384" y="6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36" y="47"/>
                      <a:pt x="0" y="93"/>
                      <a:pt x="6" y="143"/>
                    </a:cubicBezTo>
                    <a:cubicBezTo>
                      <a:pt x="6" y="149"/>
                      <a:pt x="8" y="156"/>
                      <a:pt x="10" y="161"/>
                    </a:cubicBezTo>
                    <a:lnTo>
                      <a:pt x="118" y="14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Freeform: Shape 46"/>
              <p:cNvSpPr/>
              <p:nvPr/>
            </p:nvSpPr>
            <p:spPr bwMode="auto">
              <a:xfrm>
                <a:off x="8131300" y="2012803"/>
                <a:ext cx="226935" cy="82137"/>
              </a:xfrm>
              <a:custGeom>
                <a:avLst/>
                <a:gdLst>
                  <a:gd name="T0" fmla="*/ 0 w 113"/>
                  <a:gd name="T1" fmla="*/ 12 h 41"/>
                  <a:gd name="T2" fmla="*/ 1 w 113"/>
                  <a:gd name="T3" fmla="*/ 23 h 41"/>
                  <a:gd name="T4" fmla="*/ 5 w 113"/>
                  <a:gd name="T5" fmla="*/ 41 h 41"/>
                  <a:gd name="T6" fmla="*/ 113 w 113"/>
                  <a:gd name="T7" fmla="*/ 29 h 41"/>
                  <a:gd name="T8" fmla="*/ 109 w 113"/>
                  <a:gd name="T9" fmla="*/ 0 h 41"/>
                  <a:gd name="T10" fmla="*/ 0 w 113"/>
                  <a:gd name="T11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41">
                    <a:moveTo>
                      <a:pt x="0" y="12"/>
                    </a:moveTo>
                    <a:cubicBezTo>
                      <a:pt x="0" y="16"/>
                      <a:pt x="0" y="20"/>
                      <a:pt x="1" y="23"/>
                    </a:cubicBezTo>
                    <a:cubicBezTo>
                      <a:pt x="1" y="29"/>
                      <a:pt x="3" y="36"/>
                      <a:pt x="5" y="41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Freeform: Shape 47"/>
              <p:cNvSpPr/>
              <p:nvPr/>
            </p:nvSpPr>
            <p:spPr bwMode="auto">
              <a:xfrm>
                <a:off x="8880695" y="1924739"/>
                <a:ext cx="215927" cy="84677"/>
              </a:xfrm>
              <a:custGeom>
                <a:avLst/>
                <a:gdLst>
                  <a:gd name="T0" fmla="*/ 0 w 108"/>
                  <a:gd name="T1" fmla="*/ 13 h 42"/>
                  <a:gd name="T2" fmla="*/ 4 w 108"/>
                  <a:gd name="T3" fmla="*/ 42 h 42"/>
                  <a:gd name="T4" fmla="*/ 108 w 108"/>
                  <a:gd name="T5" fmla="*/ 29 h 42"/>
                  <a:gd name="T6" fmla="*/ 107 w 108"/>
                  <a:gd name="T7" fmla="*/ 11 h 42"/>
                  <a:gd name="T8" fmla="*/ 106 w 108"/>
                  <a:gd name="T9" fmla="*/ 0 h 42"/>
                  <a:gd name="T10" fmla="*/ 0 w 108"/>
                  <a:gd name="T11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" h="42">
                    <a:moveTo>
                      <a:pt x="0" y="13"/>
                    </a:moveTo>
                    <a:cubicBezTo>
                      <a:pt x="4" y="42"/>
                      <a:pt x="4" y="42"/>
                      <a:pt x="4" y="42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08" y="23"/>
                      <a:pt x="108" y="17"/>
                      <a:pt x="107" y="11"/>
                    </a:cubicBezTo>
                    <a:cubicBezTo>
                      <a:pt x="107" y="7"/>
                      <a:pt x="106" y="4"/>
                      <a:pt x="106" y="0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Freeform: Shape 48"/>
              <p:cNvSpPr/>
              <p:nvPr/>
            </p:nvSpPr>
            <p:spPr bwMode="auto">
              <a:xfrm>
                <a:off x="10869767" y="4669133"/>
                <a:ext cx="538548" cy="258266"/>
              </a:xfrm>
              <a:custGeom>
                <a:avLst/>
                <a:gdLst>
                  <a:gd name="T0" fmla="*/ 264 w 269"/>
                  <a:gd name="T1" fmla="*/ 129 h 129"/>
                  <a:gd name="T2" fmla="*/ 267 w 269"/>
                  <a:gd name="T3" fmla="*/ 120 h 129"/>
                  <a:gd name="T4" fmla="*/ 266 w 269"/>
                  <a:gd name="T5" fmla="*/ 95 h 129"/>
                  <a:gd name="T6" fmla="*/ 261 w 269"/>
                  <a:gd name="T7" fmla="*/ 82 h 129"/>
                  <a:gd name="T8" fmla="*/ 251 w 269"/>
                  <a:gd name="T9" fmla="*/ 70 h 129"/>
                  <a:gd name="T10" fmla="*/ 210 w 269"/>
                  <a:gd name="T11" fmla="*/ 56 h 129"/>
                  <a:gd name="T12" fmla="*/ 167 w 269"/>
                  <a:gd name="T13" fmla="*/ 23 h 129"/>
                  <a:gd name="T14" fmla="*/ 155 w 269"/>
                  <a:gd name="T15" fmla="*/ 25 h 129"/>
                  <a:gd name="T16" fmla="*/ 146 w 269"/>
                  <a:gd name="T17" fmla="*/ 13 h 129"/>
                  <a:gd name="T18" fmla="*/ 136 w 269"/>
                  <a:gd name="T19" fmla="*/ 6 h 129"/>
                  <a:gd name="T20" fmla="*/ 113 w 269"/>
                  <a:gd name="T21" fmla="*/ 0 h 129"/>
                  <a:gd name="T22" fmla="*/ 80 w 269"/>
                  <a:gd name="T23" fmla="*/ 15 h 129"/>
                  <a:gd name="T24" fmla="*/ 67 w 269"/>
                  <a:gd name="T25" fmla="*/ 48 h 129"/>
                  <a:gd name="T26" fmla="*/ 68 w 269"/>
                  <a:gd name="T27" fmla="*/ 58 h 129"/>
                  <a:gd name="T28" fmla="*/ 65 w 269"/>
                  <a:gd name="T29" fmla="*/ 57 h 129"/>
                  <a:gd name="T30" fmla="*/ 36 w 269"/>
                  <a:gd name="T31" fmla="*/ 89 h 129"/>
                  <a:gd name="T32" fmla="*/ 17 w 269"/>
                  <a:gd name="T33" fmla="*/ 98 h 129"/>
                  <a:gd name="T34" fmla="*/ 0 w 269"/>
                  <a:gd name="T35" fmla="*/ 125 h 129"/>
                  <a:gd name="T36" fmla="*/ 264 w 269"/>
                  <a:gd name="T3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9" h="129">
                    <a:moveTo>
                      <a:pt x="264" y="129"/>
                    </a:moveTo>
                    <a:cubicBezTo>
                      <a:pt x="265" y="126"/>
                      <a:pt x="266" y="123"/>
                      <a:pt x="267" y="120"/>
                    </a:cubicBezTo>
                    <a:cubicBezTo>
                      <a:pt x="269" y="112"/>
                      <a:pt x="269" y="104"/>
                      <a:pt x="266" y="95"/>
                    </a:cubicBezTo>
                    <a:cubicBezTo>
                      <a:pt x="265" y="90"/>
                      <a:pt x="263" y="86"/>
                      <a:pt x="261" y="82"/>
                    </a:cubicBezTo>
                    <a:cubicBezTo>
                      <a:pt x="258" y="78"/>
                      <a:pt x="255" y="74"/>
                      <a:pt x="251" y="70"/>
                    </a:cubicBezTo>
                    <a:cubicBezTo>
                      <a:pt x="240" y="60"/>
                      <a:pt x="225" y="55"/>
                      <a:pt x="210" y="56"/>
                    </a:cubicBezTo>
                    <a:cubicBezTo>
                      <a:pt x="205" y="37"/>
                      <a:pt x="187" y="23"/>
                      <a:pt x="167" y="23"/>
                    </a:cubicBezTo>
                    <a:cubicBezTo>
                      <a:pt x="163" y="23"/>
                      <a:pt x="159" y="23"/>
                      <a:pt x="155" y="25"/>
                    </a:cubicBezTo>
                    <a:cubicBezTo>
                      <a:pt x="153" y="20"/>
                      <a:pt x="150" y="16"/>
                      <a:pt x="146" y="13"/>
                    </a:cubicBezTo>
                    <a:cubicBezTo>
                      <a:pt x="143" y="11"/>
                      <a:pt x="139" y="8"/>
                      <a:pt x="136" y="6"/>
                    </a:cubicBezTo>
                    <a:cubicBezTo>
                      <a:pt x="129" y="2"/>
                      <a:pt x="121" y="0"/>
                      <a:pt x="113" y="0"/>
                    </a:cubicBezTo>
                    <a:cubicBezTo>
                      <a:pt x="100" y="0"/>
                      <a:pt x="88" y="6"/>
                      <a:pt x="80" y="15"/>
                    </a:cubicBezTo>
                    <a:cubicBezTo>
                      <a:pt x="71" y="24"/>
                      <a:pt x="66" y="36"/>
                      <a:pt x="67" y="48"/>
                    </a:cubicBezTo>
                    <a:cubicBezTo>
                      <a:pt x="67" y="51"/>
                      <a:pt x="67" y="54"/>
                      <a:pt x="68" y="58"/>
                    </a:cubicBezTo>
                    <a:cubicBezTo>
                      <a:pt x="67" y="57"/>
                      <a:pt x="66" y="57"/>
                      <a:pt x="65" y="57"/>
                    </a:cubicBezTo>
                    <a:cubicBezTo>
                      <a:pt x="44" y="57"/>
                      <a:pt x="35" y="73"/>
                      <a:pt x="36" y="89"/>
                    </a:cubicBezTo>
                    <a:cubicBezTo>
                      <a:pt x="29" y="91"/>
                      <a:pt x="23" y="93"/>
                      <a:pt x="17" y="98"/>
                    </a:cubicBezTo>
                    <a:cubicBezTo>
                      <a:pt x="8" y="105"/>
                      <a:pt x="1" y="115"/>
                      <a:pt x="0" y="125"/>
                    </a:cubicBezTo>
                    <a:lnTo>
                      <a:pt x="264" y="12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Freeform: Shape 49"/>
              <p:cNvSpPr/>
              <p:nvPr/>
            </p:nvSpPr>
            <p:spPr bwMode="auto">
              <a:xfrm>
                <a:off x="9697832" y="5260181"/>
                <a:ext cx="398830" cy="398831"/>
              </a:xfrm>
              <a:custGeom>
                <a:avLst/>
                <a:gdLst>
                  <a:gd name="T0" fmla="*/ 127 w 199"/>
                  <a:gd name="T1" fmla="*/ 183 h 199"/>
                  <a:gd name="T2" fmla="*/ 15 w 199"/>
                  <a:gd name="T3" fmla="*/ 127 h 199"/>
                  <a:gd name="T4" fmla="*/ 71 w 199"/>
                  <a:gd name="T5" fmla="*/ 15 h 199"/>
                  <a:gd name="T6" fmla="*/ 183 w 199"/>
                  <a:gd name="T7" fmla="*/ 71 h 199"/>
                  <a:gd name="T8" fmla="*/ 127 w 199"/>
                  <a:gd name="T9" fmla="*/ 183 h 199"/>
                  <a:gd name="T10" fmla="*/ 76 w 199"/>
                  <a:gd name="T11" fmla="*/ 32 h 199"/>
                  <a:gd name="T12" fmla="*/ 32 w 199"/>
                  <a:gd name="T13" fmla="*/ 122 h 199"/>
                  <a:gd name="T14" fmla="*/ 122 w 199"/>
                  <a:gd name="T15" fmla="*/ 167 h 199"/>
                  <a:gd name="T16" fmla="*/ 166 w 199"/>
                  <a:gd name="T17" fmla="*/ 77 h 199"/>
                  <a:gd name="T18" fmla="*/ 76 w 199"/>
                  <a:gd name="T19" fmla="*/ 3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99">
                    <a:moveTo>
                      <a:pt x="127" y="183"/>
                    </a:moveTo>
                    <a:cubicBezTo>
                      <a:pt x="81" y="199"/>
                      <a:pt x="31" y="174"/>
                      <a:pt x="15" y="127"/>
                    </a:cubicBezTo>
                    <a:cubicBezTo>
                      <a:pt x="0" y="81"/>
                      <a:pt x="25" y="31"/>
                      <a:pt x="71" y="15"/>
                    </a:cubicBezTo>
                    <a:cubicBezTo>
                      <a:pt x="117" y="0"/>
                      <a:pt x="167" y="25"/>
                      <a:pt x="183" y="71"/>
                    </a:cubicBezTo>
                    <a:cubicBezTo>
                      <a:pt x="199" y="117"/>
                      <a:pt x="174" y="167"/>
                      <a:pt x="127" y="183"/>
                    </a:cubicBezTo>
                    <a:close/>
                    <a:moveTo>
                      <a:pt x="76" y="32"/>
                    </a:moveTo>
                    <a:cubicBezTo>
                      <a:pt x="39" y="44"/>
                      <a:pt x="19" y="85"/>
                      <a:pt x="32" y="122"/>
                    </a:cubicBezTo>
                    <a:cubicBezTo>
                      <a:pt x="44" y="159"/>
                      <a:pt x="85" y="179"/>
                      <a:pt x="122" y="167"/>
                    </a:cubicBezTo>
                    <a:cubicBezTo>
                      <a:pt x="159" y="154"/>
                      <a:pt x="179" y="114"/>
                      <a:pt x="166" y="77"/>
                    </a:cubicBezTo>
                    <a:cubicBezTo>
                      <a:pt x="154" y="39"/>
                      <a:pt x="114" y="19"/>
                      <a:pt x="76" y="32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Freeform: Shape 50"/>
              <p:cNvSpPr/>
              <p:nvPr/>
            </p:nvSpPr>
            <p:spPr bwMode="auto">
              <a:xfrm>
                <a:off x="9800291" y="5354173"/>
                <a:ext cx="202379" cy="204073"/>
              </a:xfrm>
              <a:custGeom>
                <a:avLst/>
                <a:gdLst>
                  <a:gd name="T0" fmla="*/ 88 w 101"/>
                  <a:gd name="T1" fmla="*/ 28 h 102"/>
                  <a:gd name="T2" fmla="*/ 56 w 101"/>
                  <a:gd name="T3" fmla="*/ 39 h 102"/>
                  <a:gd name="T4" fmla="*/ 45 w 101"/>
                  <a:gd name="T5" fmla="*/ 8 h 102"/>
                  <a:gd name="T6" fmla="*/ 33 w 101"/>
                  <a:gd name="T7" fmla="*/ 2 h 102"/>
                  <a:gd name="T8" fmla="*/ 27 w 101"/>
                  <a:gd name="T9" fmla="*/ 14 h 102"/>
                  <a:gd name="T10" fmla="*/ 37 w 101"/>
                  <a:gd name="T11" fmla="*/ 45 h 102"/>
                  <a:gd name="T12" fmla="*/ 7 w 101"/>
                  <a:gd name="T13" fmla="*/ 55 h 102"/>
                  <a:gd name="T14" fmla="*/ 1 w 101"/>
                  <a:gd name="T15" fmla="*/ 67 h 102"/>
                  <a:gd name="T16" fmla="*/ 13 w 101"/>
                  <a:gd name="T17" fmla="*/ 73 h 102"/>
                  <a:gd name="T18" fmla="*/ 44 w 101"/>
                  <a:gd name="T19" fmla="*/ 63 h 102"/>
                  <a:gd name="T20" fmla="*/ 54 w 101"/>
                  <a:gd name="T21" fmla="*/ 94 h 102"/>
                  <a:gd name="T22" fmla="*/ 66 w 101"/>
                  <a:gd name="T23" fmla="*/ 100 h 102"/>
                  <a:gd name="T24" fmla="*/ 72 w 101"/>
                  <a:gd name="T25" fmla="*/ 88 h 102"/>
                  <a:gd name="T26" fmla="*/ 62 w 101"/>
                  <a:gd name="T27" fmla="*/ 57 h 102"/>
                  <a:gd name="T28" fmla="*/ 94 w 101"/>
                  <a:gd name="T29" fmla="*/ 46 h 102"/>
                  <a:gd name="T30" fmla="*/ 100 w 101"/>
                  <a:gd name="T31" fmla="*/ 34 h 102"/>
                  <a:gd name="T32" fmla="*/ 88 w 101"/>
                  <a:gd name="T33" fmla="*/ 2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1" h="102">
                    <a:moveTo>
                      <a:pt x="88" y="28"/>
                    </a:moveTo>
                    <a:cubicBezTo>
                      <a:pt x="56" y="39"/>
                      <a:pt x="56" y="39"/>
                      <a:pt x="56" y="39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3" y="3"/>
                      <a:pt x="38" y="0"/>
                      <a:pt x="33" y="2"/>
                    </a:cubicBezTo>
                    <a:cubicBezTo>
                      <a:pt x="28" y="3"/>
                      <a:pt x="25" y="9"/>
                      <a:pt x="27" y="14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2" y="57"/>
                      <a:pt x="0" y="62"/>
                      <a:pt x="1" y="67"/>
                    </a:cubicBezTo>
                    <a:cubicBezTo>
                      <a:pt x="3" y="72"/>
                      <a:pt x="8" y="75"/>
                      <a:pt x="13" y="7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6" y="99"/>
                      <a:pt x="61" y="102"/>
                      <a:pt x="66" y="100"/>
                    </a:cubicBezTo>
                    <a:cubicBezTo>
                      <a:pt x="71" y="98"/>
                      <a:pt x="74" y="93"/>
                      <a:pt x="72" y="88"/>
                    </a:cubicBezTo>
                    <a:cubicBezTo>
                      <a:pt x="62" y="57"/>
                      <a:pt x="62" y="57"/>
                      <a:pt x="62" y="57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9" y="45"/>
                      <a:pt x="101" y="39"/>
                      <a:pt x="100" y="34"/>
                    </a:cubicBezTo>
                    <a:cubicBezTo>
                      <a:pt x="98" y="29"/>
                      <a:pt x="92" y="26"/>
                      <a:pt x="88" y="28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Freeform: Shape 51"/>
              <p:cNvSpPr/>
              <p:nvPr/>
            </p:nvSpPr>
            <p:spPr bwMode="auto">
              <a:xfrm>
                <a:off x="10557307" y="4651351"/>
                <a:ext cx="446250" cy="796814"/>
              </a:xfrm>
              <a:custGeom>
                <a:avLst/>
                <a:gdLst>
                  <a:gd name="T0" fmla="*/ 163 w 223"/>
                  <a:gd name="T1" fmla="*/ 0 h 398"/>
                  <a:gd name="T2" fmla="*/ 163 w 223"/>
                  <a:gd name="T3" fmla="*/ 2 h 398"/>
                  <a:gd name="T4" fmla="*/ 163 w 223"/>
                  <a:gd name="T5" fmla="*/ 3 h 398"/>
                  <a:gd name="T6" fmla="*/ 162 w 223"/>
                  <a:gd name="T7" fmla="*/ 4 h 398"/>
                  <a:gd name="T8" fmla="*/ 162 w 223"/>
                  <a:gd name="T9" fmla="*/ 5 h 398"/>
                  <a:gd name="T10" fmla="*/ 161 w 223"/>
                  <a:gd name="T11" fmla="*/ 7 h 398"/>
                  <a:gd name="T12" fmla="*/ 1 w 223"/>
                  <a:gd name="T13" fmla="*/ 394 h 398"/>
                  <a:gd name="T14" fmla="*/ 0 w 223"/>
                  <a:gd name="T15" fmla="*/ 398 h 398"/>
                  <a:gd name="T16" fmla="*/ 0 w 223"/>
                  <a:gd name="T17" fmla="*/ 398 h 398"/>
                  <a:gd name="T18" fmla="*/ 2 w 223"/>
                  <a:gd name="T19" fmla="*/ 394 h 398"/>
                  <a:gd name="T20" fmla="*/ 0 w 223"/>
                  <a:gd name="T21" fmla="*/ 398 h 398"/>
                  <a:gd name="T22" fmla="*/ 223 w 223"/>
                  <a:gd name="T23" fmla="*/ 258 h 398"/>
                  <a:gd name="T24" fmla="*/ 163 w 223"/>
                  <a:gd name="T25" fmla="*/ 0 h 398"/>
                  <a:gd name="T26" fmla="*/ 163 w 223"/>
                  <a:gd name="T27" fmla="*/ 0 h 398"/>
                  <a:gd name="T28" fmla="*/ 163 w 223"/>
                  <a:gd name="T29" fmla="*/ 2 h 398"/>
                  <a:gd name="T30" fmla="*/ 163 w 223"/>
                  <a:gd name="T31" fmla="*/ 3 h 398"/>
                  <a:gd name="T32" fmla="*/ 162 w 223"/>
                  <a:gd name="T33" fmla="*/ 4 h 398"/>
                  <a:gd name="T34" fmla="*/ 162 w 223"/>
                  <a:gd name="T35" fmla="*/ 5 h 398"/>
                  <a:gd name="T36" fmla="*/ 161 w 223"/>
                  <a:gd name="T37" fmla="*/ 7 h 398"/>
                  <a:gd name="T38" fmla="*/ 162 w 223"/>
                  <a:gd name="T39" fmla="*/ 5 h 398"/>
                  <a:gd name="T40" fmla="*/ 162 w 223"/>
                  <a:gd name="T41" fmla="*/ 4 h 398"/>
                  <a:gd name="T42" fmla="*/ 163 w 223"/>
                  <a:gd name="T43" fmla="*/ 3 h 398"/>
                  <a:gd name="T44" fmla="*/ 163 w 223"/>
                  <a:gd name="T45" fmla="*/ 2 h 398"/>
                  <a:gd name="T46" fmla="*/ 163 w 223"/>
                  <a:gd name="T47" fmla="*/ 0 h 398"/>
                  <a:gd name="T48" fmla="*/ 163 w 223"/>
                  <a:gd name="T49" fmla="*/ 0 h 398"/>
                  <a:gd name="T50" fmla="*/ 163 w 223"/>
                  <a:gd name="T51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3" h="398">
                    <a:moveTo>
                      <a:pt x="163" y="0"/>
                    </a:moveTo>
                    <a:cubicBezTo>
                      <a:pt x="163" y="1"/>
                      <a:pt x="163" y="1"/>
                      <a:pt x="163" y="2"/>
                    </a:cubicBezTo>
                    <a:cubicBezTo>
                      <a:pt x="163" y="3"/>
                      <a:pt x="163" y="3"/>
                      <a:pt x="163" y="3"/>
                    </a:cubicBezTo>
                    <a:cubicBezTo>
                      <a:pt x="162" y="3"/>
                      <a:pt x="162" y="4"/>
                      <a:pt x="162" y="4"/>
                    </a:cubicBezTo>
                    <a:cubicBezTo>
                      <a:pt x="162" y="5"/>
                      <a:pt x="162" y="5"/>
                      <a:pt x="162" y="5"/>
                    </a:cubicBezTo>
                    <a:cubicBezTo>
                      <a:pt x="162" y="6"/>
                      <a:pt x="161" y="6"/>
                      <a:pt x="161" y="7"/>
                    </a:cubicBezTo>
                    <a:cubicBezTo>
                      <a:pt x="1" y="394"/>
                      <a:pt x="1" y="394"/>
                      <a:pt x="1" y="394"/>
                    </a:cubicBezTo>
                    <a:cubicBezTo>
                      <a:pt x="1" y="395"/>
                      <a:pt x="0" y="397"/>
                      <a:pt x="0" y="398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396"/>
                      <a:pt x="1" y="395"/>
                      <a:pt x="2" y="394"/>
                    </a:cubicBezTo>
                    <a:cubicBezTo>
                      <a:pt x="1" y="395"/>
                      <a:pt x="0" y="396"/>
                      <a:pt x="0" y="398"/>
                    </a:cubicBezTo>
                    <a:cubicBezTo>
                      <a:pt x="223" y="258"/>
                      <a:pt x="223" y="258"/>
                      <a:pt x="223" y="258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163" y="1"/>
                      <a:pt x="163" y="1"/>
                      <a:pt x="163" y="2"/>
                    </a:cubicBezTo>
                    <a:cubicBezTo>
                      <a:pt x="163" y="3"/>
                      <a:pt x="163" y="3"/>
                      <a:pt x="163" y="3"/>
                    </a:cubicBezTo>
                    <a:cubicBezTo>
                      <a:pt x="163" y="3"/>
                      <a:pt x="162" y="4"/>
                      <a:pt x="162" y="4"/>
                    </a:cubicBezTo>
                    <a:cubicBezTo>
                      <a:pt x="162" y="5"/>
                      <a:pt x="162" y="5"/>
                      <a:pt x="162" y="5"/>
                    </a:cubicBezTo>
                    <a:cubicBezTo>
                      <a:pt x="162" y="6"/>
                      <a:pt x="162" y="7"/>
                      <a:pt x="161" y="7"/>
                    </a:cubicBezTo>
                    <a:cubicBezTo>
                      <a:pt x="162" y="7"/>
                      <a:pt x="162" y="6"/>
                      <a:pt x="162" y="5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4"/>
                      <a:pt x="163" y="3"/>
                      <a:pt x="163" y="3"/>
                    </a:cubicBezTo>
                    <a:cubicBezTo>
                      <a:pt x="163" y="2"/>
                      <a:pt x="163" y="2"/>
                      <a:pt x="163" y="2"/>
                    </a:cubicBezTo>
                    <a:cubicBezTo>
                      <a:pt x="163" y="1"/>
                      <a:pt x="163" y="1"/>
                      <a:pt x="163" y="0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163" y="0"/>
                      <a:pt x="163" y="0"/>
                      <a:pt x="163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Freeform: Shape 52"/>
              <p:cNvSpPr/>
              <p:nvPr/>
            </p:nvSpPr>
            <p:spPr bwMode="auto">
              <a:xfrm>
                <a:off x="9998436" y="4403246"/>
                <a:ext cx="881492" cy="1071169"/>
              </a:xfrm>
              <a:custGeom>
                <a:avLst/>
                <a:gdLst>
                  <a:gd name="T0" fmla="*/ 263 w 440"/>
                  <a:gd name="T1" fmla="*/ 513 h 535"/>
                  <a:gd name="T2" fmla="*/ 263 w 440"/>
                  <a:gd name="T3" fmla="*/ 514 h 535"/>
                  <a:gd name="T4" fmla="*/ 251 w 440"/>
                  <a:gd name="T5" fmla="*/ 452 h 535"/>
                  <a:gd name="T6" fmla="*/ 220 w 440"/>
                  <a:gd name="T7" fmla="*/ 269 h 535"/>
                  <a:gd name="T8" fmla="*/ 374 w 440"/>
                  <a:gd name="T9" fmla="*/ 154 h 535"/>
                  <a:gd name="T10" fmla="*/ 440 w 440"/>
                  <a:gd name="T11" fmla="*/ 113 h 535"/>
                  <a:gd name="T12" fmla="*/ 440 w 440"/>
                  <a:gd name="T13" fmla="*/ 112 h 535"/>
                  <a:gd name="T14" fmla="*/ 439 w 440"/>
                  <a:gd name="T15" fmla="*/ 112 h 535"/>
                  <a:gd name="T16" fmla="*/ 439 w 440"/>
                  <a:gd name="T17" fmla="*/ 111 h 535"/>
                  <a:gd name="T18" fmla="*/ 439 w 440"/>
                  <a:gd name="T19" fmla="*/ 111 h 535"/>
                  <a:gd name="T20" fmla="*/ 428 w 440"/>
                  <a:gd name="T21" fmla="*/ 101 h 535"/>
                  <a:gd name="T22" fmla="*/ 195 w 440"/>
                  <a:gd name="T23" fmla="*/ 5 h 535"/>
                  <a:gd name="T24" fmla="*/ 164 w 440"/>
                  <a:gd name="T25" fmla="*/ 17 h 535"/>
                  <a:gd name="T26" fmla="*/ 5 w 440"/>
                  <a:gd name="T27" fmla="*/ 404 h 535"/>
                  <a:gd name="T28" fmla="*/ 17 w 440"/>
                  <a:gd name="T29" fmla="*/ 436 h 535"/>
                  <a:gd name="T30" fmla="*/ 250 w 440"/>
                  <a:gd name="T31" fmla="*/ 532 h 535"/>
                  <a:gd name="T32" fmla="*/ 269 w 440"/>
                  <a:gd name="T33" fmla="*/ 531 h 535"/>
                  <a:gd name="T34" fmla="*/ 267 w 440"/>
                  <a:gd name="T35" fmla="*/ 529 h 535"/>
                  <a:gd name="T36" fmla="*/ 268 w 440"/>
                  <a:gd name="T37" fmla="*/ 529 h 535"/>
                  <a:gd name="T38" fmla="*/ 264 w 440"/>
                  <a:gd name="T39" fmla="*/ 513 h 535"/>
                  <a:gd name="T40" fmla="*/ 263 w 440"/>
                  <a:gd name="T41" fmla="*/ 51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40" h="535">
                    <a:moveTo>
                      <a:pt x="263" y="513"/>
                    </a:moveTo>
                    <a:cubicBezTo>
                      <a:pt x="263" y="514"/>
                      <a:pt x="263" y="514"/>
                      <a:pt x="263" y="514"/>
                    </a:cubicBezTo>
                    <a:cubicBezTo>
                      <a:pt x="260" y="499"/>
                      <a:pt x="256" y="477"/>
                      <a:pt x="251" y="452"/>
                    </a:cubicBezTo>
                    <a:cubicBezTo>
                      <a:pt x="237" y="375"/>
                      <a:pt x="220" y="269"/>
                      <a:pt x="220" y="269"/>
                    </a:cubicBezTo>
                    <a:cubicBezTo>
                      <a:pt x="223" y="261"/>
                      <a:pt x="311" y="198"/>
                      <a:pt x="374" y="154"/>
                    </a:cubicBezTo>
                    <a:cubicBezTo>
                      <a:pt x="410" y="129"/>
                      <a:pt x="439" y="111"/>
                      <a:pt x="440" y="113"/>
                    </a:cubicBezTo>
                    <a:cubicBezTo>
                      <a:pt x="440" y="112"/>
                      <a:pt x="440" y="112"/>
                      <a:pt x="440" y="112"/>
                    </a:cubicBezTo>
                    <a:cubicBezTo>
                      <a:pt x="439" y="112"/>
                      <a:pt x="439" y="112"/>
                      <a:pt x="439" y="112"/>
                    </a:cubicBezTo>
                    <a:cubicBezTo>
                      <a:pt x="439" y="111"/>
                      <a:pt x="439" y="111"/>
                      <a:pt x="439" y="111"/>
                    </a:cubicBezTo>
                    <a:cubicBezTo>
                      <a:pt x="439" y="111"/>
                      <a:pt x="439" y="111"/>
                      <a:pt x="439" y="111"/>
                    </a:cubicBezTo>
                    <a:cubicBezTo>
                      <a:pt x="436" y="107"/>
                      <a:pt x="433" y="103"/>
                      <a:pt x="428" y="101"/>
                    </a:cubicBezTo>
                    <a:cubicBezTo>
                      <a:pt x="195" y="5"/>
                      <a:pt x="195" y="5"/>
                      <a:pt x="195" y="5"/>
                    </a:cubicBezTo>
                    <a:cubicBezTo>
                      <a:pt x="183" y="0"/>
                      <a:pt x="169" y="6"/>
                      <a:pt x="164" y="17"/>
                    </a:cubicBezTo>
                    <a:cubicBezTo>
                      <a:pt x="5" y="404"/>
                      <a:pt x="5" y="404"/>
                      <a:pt x="5" y="404"/>
                    </a:cubicBezTo>
                    <a:cubicBezTo>
                      <a:pt x="0" y="416"/>
                      <a:pt x="5" y="431"/>
                      <a:pt x="17" y="436"/>
                    </a:cubicBezTo>
                    <a:cubicBezTo>
                      <a:pt x="250" y="532"/>
                      <a:pt x="250" y="532"/>
                      <a:pt x="250" y="532"/>
                    </a:cubicBezTo>
                    <a:cubicBezTo>
                      <a:pt x="256" y="535"/>
                      <a:pt x="263" y="534"/>
                      <a:pt x="269" y="531"/>
                    </a:cubicBezTo>
                    <a:cubicBezTo>
                      <a:pt x="268" y="531"/>
                      <a:pt x="268" y="530"/>
                      <a:pt x="267" y="529"/>
                    </a:cubicBezTo>
                    <a:cubicBezTo>
                      <a:pt x="268" y="529"/>
                      <a:pt x="268" y="529"/>
                      <a:pt x="268" y="529"/>
                    </a:cubicBezTo>
                    <a:cubicBezTo>
                      <a:pt x="267" y="526"/>
                      <a:pt x="265" y="521"/>
                      <a:pt x="264" y="513"/>
                    </a:cubicBezTo>
                    <a:lnTo>
                      <a:pt x="263" y="513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Freeform: Shape 53"/>
              <p:cNvSpPr/>
              <p:nvPr/>
            </p:nvSpPr>
            <p:spPr bwMode="auto">
              <a:xfrm>
                <a:off x="10881622" y="4657278"/>
                <a:ext cx="1694" cy="1694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Freeform: Shape 54"/>
              <p:cNvSpPr/>
              <p:nvPr/>
            </p:nvSpPr>
            <p:spPr bwMode="auto">
              <a:xfrm>
                <a:off x="10557307" y="54481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Freeform: Shape 55"/>
              <p:cNvSpPr/>
              <p:nvPr/>
            </p:nvSpPr>
            <p:spPr bwMode="auto">
              <a:xfrm>
                <a:off x="10557307" y="54481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Freeform: Shape 56"/>
              <p:cNvSpPr/>
              <p:nvPr/>
            </p:nvSpPr>
            <p:spPr bwMode="auto">
              <a:xfrm>
                <a:off x="10557307" y="5440544"/>
                <a:ext cx="3387" cy="7621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4 h 4"/>
                  <a:gd name="T4" fmla="*/ 2 w 2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1" y="1"/>
                      <a:pt x="0" y="2"/>
                      <a:pt x="0" y="4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Freeform: Shape 57"/>
              <p:cNvSpPr/>
              <p:nvPr/>
            </p:nvSpPr>
            <p:spPr bwMode="auto">
              <a:xfrm>
                <a:off x="10883315" y="4651351"/>
                <a:ext cx="0" cy="423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Freeform: Shape 58"/>
              <p:cNvSpPr/>
              <p:nvPr/>
            </p:nvSpPr>
            <p:spPr bwMode="auto">
              <a:xfrm>
                <a:off x="10879928" y="4661512"/>
                <a:ext cx="1694" cy="3387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Freeform: Shape 59"/>
              <p:cNvSpPr/>
              <p:nvPr/>
            </p:nvSpPr>
            <p:spPr bwMode="auto">
              <a:xfrm>
                <a:off x="10883315" y="4647117"/>
                <a:ext cx="0" cy="1694"/>
              </a:xfrm>
              <a:custGeom>
                <a:avLst/>
                <a:gdLst>
                  <a:gd name="T0" fmla="*/ 2 h 2"/>
                  <a:gd name="T1" fmla="*/ 0 h 2"/>
                  <a:gd name="T2" fmla="*/ 0 h 2"/>
                  <a:gd name="T3" fmla="*/ 0 h 2"/>
                  <a:gd name="T4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Freeform: Shape 60"/>
              <p:cNvSpPr/>
              <p:nvPr/>
            </p:nvSpPr>
            <p:spPr bwMode="auto">
              <a:xfrm>
                <a:off x="10557307" y="54481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Freeform: Shape 61"/>
              <p:cNvSpPr/>
              <p:nvPr/>
            </p:nvSpPr>
            <p:spPr bwMode="auto">
              <a:xfrm>
                <a:off x="10557307" y="54481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Freeform: Shape 62"/>
              <p:cNvSpPr/>
              <p:nvPr/>
            </p:nvSpPr>
            <p:spPr bwMode="auto">
              <a:xfrm>
                <a:off x="10883315" y="4655585"/>
                <a:ext cx="0" cy="169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Freeform: Shape 63"/>
              <p:cNvSpPr/>
              <p:nvPr/>
            </p:nvSpPr>
            <p:spPr bwMode="auto">
              <a:xfrm>
                <a:off x="10883315" y="4655585"/>
                <a:ext cx="0" cy="1694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Freeform: Shape 64"/>
              <p:cNvSpPr/>
              <p:nvPr/>
            </p:nvSpPr>
            <p:spPr bwMode="auto">
              <a:xfrm>
                <a:off x="10881622" y="4658972"/>
                <a:ext cx="0" cy="2540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Freeform: Shape 65"/>
              <p:cNvSpPr/>
              <p:nvPr/>
            </p:nvSpPr>
            <p:spPr bwMode="auto">
              <a:xfrm>
                <a:off x="10881622" y="4658972"/>
                <a:ext cx="0" cy="2540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Freeform: Shape 66"/>
              <p:cNvSpPr/>
              <p:nvPr/>
            </p:nvSpPr>
            <p:spPr bwMode="auto">
              <a:xfrm>
                <a:off x="10883315" y="46513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Freeform: Shape 67"/>
              <p:cNvSpPr/>
              <p:nvPr/>
            </p:nvSpPr>
            <p:spPr bwMode="auto">
              <a:xfrm>
                <a:off x="10883315" y="46513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Freeform: Shape 68"/>
              <p:cNvSpPr/>
              <p:nvPr/>
            </p:nvSpPr>
            <p:spPr bwMode="auto">
              <a:xfrm>
                <a:off x="10883315" y="4648810"/>
                <a:ext cx="0" cy="2540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Freeform: Shape 69"/>
              <p:cNvSpPr/>
              <p:nvPr/>
            </p:nvSpPr>
            <p:spPr bwMode="auto">
              <a:xfrm>
                <a:off x="10883315" y="4648810"/>
                <a:ext cx="0" cy="2540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Freeform: Shape 70"/>
              <p:cNvSpPr/>
              <p:nvPr/>
            </p:nvSpPr>
            <p:spPr bwMode="auto">
              <a:xfrm>
                <a:off x="10883315" y="4645423"/>
                <a:ext cx="0" cy="1694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Freeform: Shape 71"/>
              <p:cNvSpPr/>
              <p:nvPr/>
            </p:nvSpPr>
            <p:spPr bwMode="auto">
              <a:xfrm>
                <a:off x="10883315" y="4645423"/>
                <a:ext cx="0" cy="1694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Freeform: Shape 72"/>
              <p:cNvSpPr/>
              <p:nvPr/>
            </p:nvSpPr>
            <p:spPr bwMode="auto">
              <a:xfrm>
                <a:off x="10503114" y="4625101"/>
                <a:ext cx="380201" cy="839153"/>
              </a:xfrm>
              <a:custGeom>
                <a:avLst/>
                <a:gdLst>
                  <a:gd name="T0" fmla="*/ 27 w 190"/>
                  <a:gd name="T1" fmla="*/ 411 h 419"/>
                  <a:gd name="T2" fmla="*/ 28 w 190"/>
                  <a:gd name="T3" fmla="*/ 407 h 419"/>
                  <a:gd name="T4" fmla="*/ 188 w 190"/>
                  <a:gd name="T5" fmla="*/ 20 h 419"/>
                  <a:gd name="T6" fmla="*/ 189 w 190"/>
                  <a:gd name="T7" fmla="*/ 18 h 419"/>
                  <a:gd name="T8" fmla="*/ 189 w 190"/>
                  <a:gd name="T9" fmla="*/ 17 h 419"/>
                  <a:gd name="T10" fmla="*/ 190 w 190"/>
                  <a:gd name="T11" fmla="*/ 16 h 419"/>
                  <a:gd name="T12" fmla="*/ 190 w 190"/>
                  <a:gd name="T13" fmla="*/ 15 h 419"/>
                  <a:gd name="T14" fmla="*/ 190 w 190"/>
                  <a:gd name="T15" fmla="*/ 13 h 419"/>
                  <a:gd name="T16" fmla="*/ 190 w 190"/>
                  <a:gd name="T17" fmla="*/ 13 h 419"/>
                  <a:gd name="T18" fmla="*/ 190 w 190"/>
                  <a:gd name="T19" fmla="*/ 12 h 419"/>
                  <a:gd name="T20" fmla="*/ 190 w 190"/>
                  <a:gd name="T21" fmla="*/ 11 h 419"/>
                  <a:gd name="T22" fmla="*/ 190 w 190"/>
                  <a:gd name="T23" fmla="*/ 10 h 419"/>
                  <a:gd name="T24" fmla="*/ 190 w 190"/>
                  <a:gd name="T25" fmla="*/ 9 h 419"/>
                  <a:gd name="T26" fmla="*/ 190 w 190"/>
                  <a:gd name="T27" fmla="*/ 8 h 419"/>
                  <a:gd name="T28" fmla="*/ 189 w 190"/>
                  <a:gd name="T29" fmla="*/ 6 h 419"/>
                  <a:gd name="T30" fmla="*/ 189 w 190"/>
                  <a:gd name="T31" fmla="*/ 5 h 419"/>
                  <a:gd name="T32" fmla="*/ 189 w 190"/>
                  <a:gd name="T33" fmla="*/ 4 h 419"/>
                  <a:gd name="T34" fmla="*/ 188 w 190"/>
                  <a:gd name="T35" fmla="*/ 3 h 419"/>
                  <a:gd name="T36" fmla="*/ 188 w 190"/>
                  <a:gd name="T37" fmla="*/ 2 h 419"/>
                  <a:gd name="T38" fmla="*/ 188 w 190"/>
                  <a:gd name="T39" fmla="*/ 2 h 419"/>
                  <a:gd name="T40" fmla="*/ 188 w 190"/>
                  <a:gd name="T41" fmla="*/ 2 h 419"/>
                  <a:gd name="T42" fmla="*/ 188 w 190"/>
                  <a:gd name="T43" fmla="*/ 1 h 419"/>
                  <a:gd name="T44" fmla="*/ 188 w 190"/>
                  <a:gd name="T45" fmla="*/ 2 h 419"/>
                  <a:gd name="T46" fmla="*/ 122 w 190"/>
                  <a:gd name="T47" fmla="*/ 43 h 419"/>
                  <a:gd name="T48" fmla="*/ 0 w 190"/>
                  <a:gd name="T49" fmla="*/ 341 h 419"/>
                  <a:gd name="T50" fmla="*/ 12 w 190"/>
                  <a:gd name="T51" fmla="*/ 402 h 419"/>
                  <a:gd name="T52" fmla="*/ 16 w 190"/>
                  <a:gd name="T53" fmla="*/ 418 h 419"/>
                  <a:gd name="T54" fmla="*/ 17 w 190"/>
                  <a:gd name="T55" fmla="*/ 419 h 419"/>
                  <a:gd name="T56" fmla="*/ 17 w 190"/>
                  <a:gd name="T57" fmla="*/ 419 h 419"/>
                  <a:gd name="T58" fmla="*/ 17 w 190"/>
                  <a:gd name="T59" fmla="*/ 419 h 419"/>
                  <a:gd name="T60" fmla="*/ 20 w 190"/>
                  <a:gd name="T61" fmla="*/ 417 h 419"/>
                  <a:gd name="T62" fmla="*/ 21 w 190"/>
                  <a:gd name="T63" fmla="*/ 417 h 419"/>
                  <a:gd name="T64" fmla="*/ 24 w 190"/>
                  <a:gd name="T65" fmla="*/ 414 h 419"/>
                  <a:gd name="T66" fmla="*/ 24 w 190"/>
                  <a:gd name="T67" fmla="*/ 414 h 419"/>
                  <a:gd name="T68" fmla="*/ 27 w 190"/>
                  <a:gd name="T69" fmla="*/ 411 h 419"/>
                  <a:gd name="T70" fmla="*/ 26 w 190"/>
                  <a:gd name="T71" fmla="*/ 411 h 419"/>
                  <a:gd name="T72" fmla="*/ 27 w 190"/>
                  <a:gd name="T73" fmla="*/ 41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0" h="419">
                    <a:moveTo>
                      <a:pt x="27" y="411"/>
                    </a:moveTo>
                    <a:cubicBezTo>
                      <a:pt x="27" y="410"/>
                      <a:pt x="28" y="408"/>
                      <a:pt x="28" y="407"/>
                    </a:cubicBezTo>
                    <a:cubicBezTo>
                      <a:pt x="188" y="20"/>
                      <a:pt x="188" y="20"/>
                      <a:pt x="188" y="20"/>
                    </a:cubicBezTo>
                    <a:cubicBezTo>
                      <a:pt x="188" y="19"/>
                      <a:pt x="189" y="19"/>
                      <a:pt x="189" y="18"/>
                    </a:cubicBezTo>
                    <a:cubicBezTo>
                      <a:pt x="189" y="17"/>
                      <a:pt x="189" y="17"/>
                      <a:pt x="189" y="17"/>
                    </a:cubicBezTo>
                    <a:cubicBezTo>
                      <a:pt x="189" y="17"/>
                      <a:pt x="189" y="16"/>
                      <a:pt x="190" y="16"/>
                    </a:cubicBezTo>
                    <a:cubicBezTo>
                      <a:pt x="190" y="15"/>
                      <a:pt x="190" y="15"/>
                      <a:pt x="190" y="15"/>
                    </a:cubicBezTo>
                    <a:cubicBezTo>
                      <a:pt x="190" y="14"/>
                      <a:pt x="190" y="14"/>
                      <a:pt x="190" y="13"/>
                    </a:cubicBezTo>
                    <a:cubicBezTo>
                      <a:pt x="190" y="13"/>
                      <a:pt x="190" y="13"/>
                      <a:pt x="190" y="13"/>
                    </a:cubicBezTo>
                    <a:cubicBezTo>
                      <a:pt x="190" y="12"/>
                      <a:pt x="190" y="12"/>
                      <a:pt x="190" y="12"/>
                    </a:cubicBezTo>
                    <a:cubicBezTo>
                      <a:pt x="190" y="12"/>
                      <a:pt x="190" y="11"/>
                      <a:pt x="190" y="11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0" y="9"/>
                      <a:pt x="190" y="9"/>
                      <a:pt x="190" y="9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90" y="7"/>
                      <a:pt x="190" y="7"/>
                      <a:pt x="189" y="6"/>
                    </a:cubicBezTo>
                    <a:cubicBezTo>
                      <a:pt x="189" y="5"/>
                      <a:pt x="189" y="5"/>
                      <a:pt x="189" y="5"/>
                    </a:cubicBezTo>
                    <a:cubicBezTo>
                      <a:pt x="189" y="5"/>
                      <a:pt x="189" y="5"/>
                      <a:pt x="189" y="4"/>
                    </a:cubicBezTo>
                    <a:cubicBezTo>
                      <a:pt x="188" y="3"/>
                      <a:pt x="188" y="3"/>
                      <a:pt x="188" y="3"/>
                    </a:cubicBezTo>
                    <a:cubicBezTo>
                      <a:pt x="188" y="3"/>
                      <a:pt x="188" y="2"/>
                      <a:pt x="188" y="2"/>
                    </a:cubicBezTo>
                    <a:cubicBezTo>
                      <a:pt x="188" y="2"/>
                      <a:pt x="188" y="2"/>
                      <a:pt x="188" y="2"/>
                    </a:cubicBezTo>
                    <a:cubicBezTo>
                      <a:pt x="188" y="2"/>
                      <a:pt x="188" y="2"/>
                      <a:pt x="188" y="2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88" y="2"/>
                      <a:pt x="188" y="2"/>
                      <a:pt x="188" y="2"/>
                    </a:cubicBezTo>
                    <a:cubicBezTo>
                      <a:pt x="187" y="0"/>
                      <a:pt x="158" y="18"/>
                      <a:pt x="122" y="43"/>
                    </a:cubicBezTo>
                    <a:cubicBezTo>
                      <a:pt x="0" y="341"/>
                      <a:pt x="0" y="341"/>
                      <a:pt x="0" y="341"/>
                    </a:cubicBezTo>
                    <a:cubicBezTo>
                      <a:pt x="4" y="366"/>
                      <a:pt x="8" y="388"/>
                      <a:pt x="12" y="402"/>
                    </a:cubicBezTo>
                    <a:cubicBezTo>
                      <a:pt x="13" y="410"/>
                      <a:pt x="15" y="415"/>
                      <a:pt x="16" y="418"/>
                    </a:cubicBezTo>
                    <a:cubicBezTo>
                      <a:pt x="16" y="419"/>
                      <a:pt x="17" y="419"/>
                      <a:pt x="17" y="419"/>
                    </a:cubicBezTo>
                    <a:cubicBezTo>
                      <a:pt x="17" y="419"/>
                      <a:pt x="17" y="419"/>
                      <a:pt x="17" y="419"/>
                    </a:cubicBezTo>
                    <a:cubicBezTo>
                      <a:pt x="17" y="419"/>
                      <a:pt x="17" y="419"/>
                      <a:pt x="17" y="419"/>
                    </a:cubicBezTo>
                    <a:cubicBezTo>
                      <a:pt x="18" y="419"/>
                      <a:pt x="19" y="418"/>
                      <a:pt x="20" y="417"/>
                    </a:cubicBezTo>
                    <a:cubicBezTo>
                      <a:pt x="21" y="417"/>
                      <a:pt x="21" y="417"/>
                      <a:pt x="21" y="417"/>
                    </a:cubicBezTo>
                    <a:cubicBezTo>
                      <a:pt x="22" y="416"/>
                      <a:pt x="23" y="415"/>
                      <a:pt x="24" y="414"/>
                    </a:cubicBezTo>
                    <a:cubicBezTo>
                      <a:pt x="24" y="414"/>
                      <a:pt x="24" y="414"/>
                      <a:pt x="24" y="414"/>
                    </a:cubicBezTo>
                    <a:cubicBezTo>
                      <a:pt x="25" y="413"/>
                      <a:pt x="26" y="412"/>
                      <a:pt x="27" y="411"/>
                    </a:cubicBezTo>
                    <a:cubicBezTo>
                      <a:pt x="26" y="411"/>
                      <a:pt x="26" y="411"/>
                      <a:pt x="26" y="411"/>
                    </a:cubicBezTo>
                    <a:lnTo>
                      <a:pt x="27" y="41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Freeform: Shape 73"/>
              <p:cNvSpPr/>
              <p:nvPr/>
            </p:nvSpPr>
            <p:spPr bwMode="auto">
              <a:xfrm>
                <a:off x="10438759" y="4711472"/>
                <a:ext cx="308226" cy="596976"/>
              </a:xfrm>
              <a:custGeom>
                <a:avLst/>
                <a:gdLst>
                  <a:gd name="T0" fmla="*/ 0 w 154"/>
                  <a:gd name="T1" fmla="*/ 115 h 298"/>
                  <a:gd name="T2" fmla="*/ 31 w 154"/>
                  <a:gd name="T3" fmla="*/ 298 h 298"/>
                  <a:gd name="T4" fmla="*/ 32 w 154"/>
                  <a:gd name="T5" fmla="*/ 298 h 298"/>
                  <a:gd name="T6" fmla="*/ 154 w 154"/>
                  <a:gd name="T7" fmla="*/ 0 h 298"/>
                  <a:gd name="T8" fmla="*/ 0 w 154"/>
                  <a:gd name="T9" fmla="*/ 11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298">
                    <a:moveTo>
                      <a:pt x="0" y="115"/>
                    </a:moveTo>
                    <a:cubicBezTo>
                      <a:pt x="0" y="115"/>
                      <a:pt x="17" y="221"/>
                      <a:pt x="31" y="298"/>
                    </a:cubicBezTo>
                    <a:cubicBezTo>
                      <a:pt x="32" y="298"/>
                      <a:pt x="32" y="298"/>
                      <a:pt x="32" y="298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91" y="44"/>
                      <a:pt x="3" y="107"/>
                      <a:pt x="0" y="1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Freeform: Shape 74"/>
              <p:cNvSpPr/>
              <p:nvPr/>
            </p:nvSpPr>
            <p:spPr bwMode="auto">
              <a:xfrm>
                <a:off x="7227793" y="4321109"/>
                <a:ext cx="298911" cy="290443"/>
              </a:xfrm>
              <a:custGeom>
                <a:avLst/>
                <a:gdLst>
                  <a:gd name="T0" fmla="*/ 50 w 353"/>
                  <a:gd name="T1" fmla="*/ 324 h 343"/>
                  <a:gd name="T2" fmla="*/ 81 w 353"/>
                  <a:gd name="T3" fmla="*/ 205 h 343"/>
                  <a:gd name="T4" fmla="*/ 0 w 353"/>
                  <a:gd name="T5" fmla="*/ 113 h 343"/>
                  <a:gd name="T6" fmla="*/ 123 w 353"/>
                  <a:gd name="T7" fmla="*/ 104 h 343"/>
                  <a:gd name="T8" fmla="*/ 187 w 353"/>
                  <a:gd name="T9" fmla="*/ 0 h 343"/>
                  <a:gd name="T10" fmla="*/ 232 w 353"/>
                  <a:gd name="T11" fmla="*/ 113 h 343"/>
                  <a:gd name="T12" fmla="*/ 353 w 353"/>
                  <a:gd name="T13" fmla="*/ 141 h 343"/>
                  <a:gd name="T14" fmla="*/ 258 w 353"/>
                  <a:gd name="T15" fmla="*/ 220 h 343"/>
                  <a:gd name="T16" fmla="*/ 268 w 353"/>
                  <a:gd name="T17" fmla="*/ 343 h 343"/>
                  <a:gd name="T18" fmla="*/ 164 w 353"/>
                  <a:gd name="T19" fmla="*/ 276 h 343"/>
                  <a:gd name="T20" fmla="*/ 50 w 353"/>
                  <a:gd name="T21" fmla="*/ 324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3" h="343">
                    <a:moveTo>
                      <a:pt x="50" y="324"/>
                    </a:moveTo>
                    <a:lnTo>
                      <a:pt x="81" y="205"/>
                    </a:lnTo>
                    <a:lnTo>
                      <a:pt x="0" y="113"/>
                    </a:lnTo>
                    <a:lnTo>
                      <a:pt x="123" y="104"/>
                    </a:lnTo>
                    <a:lnTo>
                      <a:pt x="187" y="0"/>
                    </a:lnTo>
                    <a:lnTo>
                      <a:pt x="232" y="113"/>
                    </a:lnTo>
                    <a:lnTo>
                      <a:pt x="353" y="141"/>
                    </a:lnTo>
                    <a:lnTo>
                      <a:pt x="258" y="220"/>
                    </a:lnTo>
                    <a:lnTo>
                      <a:pt x="268" y="343"/>
                    </a:lnTo>
                    <a:lnTo>
                      <a:pt x="164" y="276"/>
                    </a:lnTo>
                    <a:lnTo>
                      <a:pt x="50" y="324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Freeform: Shape 75"/>
              <p:cNvSpPr/>
              <p:nvPr/>
            </p:nvSpPr>
            <p:spPr bwMode="auto">
              <a:xfrm>
                <a:off x="9857872" y="2480223"/>
                <a:ext cx="224395" cy="227782"/>
              </a:xfrm>
              <a:custGeom>
                <a:avLst/>
                <a:gdLst>
                  <a:gd name="T0" fmla="*/ 265 w 265"/>
                  <a:gd name="T1" fmla="*/ 71 h 269"/>
                  <a:gd name="T2" fmla="*/ 76 w 265"/>
                  <a:gd name="T3" fmla="*/ 269 h 269"/>
                  <a:gd name="T4" fmla="*/ 0 w 265"/>
                  <a:gd name="T5" fmla="*/ 198 h 269"/>
                  <a:gd name="T6" fmla="*/ 192 w 265"/>
                  <a:gd name="T7" fmla="*/ 0 h 269"/>
                  <a:gd name="T8" fmla="*/ 265 w 265"/>
                  <a:gd name="T9" fmla="*/ 71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269">
                    <a:moveTo>
                      <a:pt x="265" y="71"/>
                    </a:moveTo>
                    <a:lnTo>
                      <a:pt x="76" y="269"/>
                    </a:lnTo>
                    <a:lnTo>
                      <a:pt x="0" y="198"/>
                    </a:lnTo>
                    <a:lnTo>
                      <a:pt x="192" y="0"/>
                    </a:lnTo>
                    <a:lnTo>
                      <a:pt x="265" y="7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Freeform: Shape 76"/>
              <p:cNvSpPr/>
              <p:nvPr/>
            </p:nvSpPr>
            <p:spPr bwMode="auto">
              <a:xfrm>
                <a:off x="9232953" y="1874779"/>
                <a:ext cx="749395" cy="733306"/>
              </a:xfrm>
              <a:custGeom>
                <a:avLst/>
                <a:gdLst>
                  <a:gd name="T0" fmla="*/ 885 w 885"/>
                  <a:gd name="T1" fmla="*/ 672 h 866"/>
                  <a:gd name="T2" fmla="*/ 700 w 885"/>
                  <a:gd name="T3" fmla="*/ 866 h 866"/>
                  <a:gd name="T4" fmla="*/ 0 w 885"/>
                  <a:gd name="T5" fmla="*/ 194 h 866"/>
                  <a:gd name="T6" fmla="*/ 185 w 885"/>
                  <a:gd name="T7" fmla="*/ 0 h 866"/>
                  <a:gd name="T8" fmla="*/ 885 w 885"/>
                  <a:gd name="T9" fmla="*/ 672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5" h="866">
                    <a:moveTo>
                      <a:pt x="885" y="672"/>
                    </a:moveTo>
                    <a:lnTo>
                      <a:pt x="700" y="866"/>
                    </a:lnTo>
                    <a:lnTo>
                      <a:pt x="0" y="194"/>
                    </a:lnTo>
                    <a:lnTo>
                      <a:pt x="185" y="0"/>
                    </a:lnTo>
                    <a:lnTo>
                      <a:pt x="885" y="67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Freeform: Shape 77"/>
              <p:cNvSpPr/>
              <p:nvPr/>
            </p:nvSpPr>
            <p:spPr bwMode="auto">
              <a:xfrm>
                <a:off x="9297308" y="1943368"/>
                <a:ext cx="620685" cy="598669"/>
              </a:xfrm>
              <a:custGeom>
                <a:avLst/>
                <a:gdLst>
                  <a:gd name="T0" fmla="*/ 733 w 733"/>
                  <a:gd name="T1" fmla="*/ 671 h 707"/>
                  <a:gd name="T2" fmla="*/ 700 w 733"/>
                  <a:gd name="T3" fmla="*/ 707 h 707"/>
                  <a:gd name="T4" fmla="*/ 0 w 733"/>
                  <a:gd name="T5" fmla="*/ 35 h 707"/>
                  <a:gd name="T6" fmla="*/ 33 w 733"/>
                  <a:gd name="T7" fmla="*/ 0 h 707"/>
                  <a:gd name="T8" fmla="*/ 733 w 733"/>
                  <a:gd name="T9" fmla="*/ 671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3" h="707">
                    <a:moveTo>
                      <a:pt x="733" y="671"/>
                    </a:moveTo>
                    <a:lnTo>
                      <a:pt x="700" y="707"/>
                    </a:lnTo>
                    <a:lnTo>
                      <a:pt x="0" y="35"/>
                    </a:lnTo>
                    <a:lnTo>
                      <a:pt x="33" y="0"/>
                    </a:lnTo>
                    <a:lnTo>
                      <a:pt x="733" y="67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Freeform: Shape 78"/>
              <p:cNvSpPr/>
              <p:nvPr/>
            </p:nvSpPr>
            <p:spPr bwMode="auto">
              <a:xfrm>
                <a:off x="9822307" y="2443811"/>
                <a:ext cx="224395" cy="228629"/>
              </a:xfrm>
              <a:custGeom>
                <a:avLst/>
                <a:gdLst>
                  <a:gd name="T0" fmla="*/ 265 w 265"/>
                  <a:gd name="T1" fmla="*/ 71 h 270"/>
                  <a:gd name="T2" fmla="*/ 73 w 265"/>
                  <a:gd name="T3" fmla="*/ 270 h 270"/>
                  <a:gd name="T4" fmla="*/ 0 w 265"/>
                  <a:gd name="T5" fmla="*/ 199 h 270"/>
                  <a:gd name="T6" fmla="*/ 189 w 265"/>
                  <a:gd name="T7" fmla="*/ 0 h 270"/>
                  <a:gd name="T8" fmla="*/ 265 w 265"/>
                  <a:gd name="T9" fmla="*/ 71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270">
                    <a:moveTo>
                      <a:pt x="265" y="71"/>
                    </a:moveTo>
                    <a:lnTo>
                      <a:pt x="73" y="270"/>
                    </a:lnTo>
                    <a:lnTo>
                      <a:pt x="0" y="199"/>
                    </a:lnTo>
                    <a:lnTo>
                      <a:pt x="189" y="0"/>
                    </a:lnTo>
                    <a:lnTo>
                      <a:pt x="265" y="7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Freeform: Shape 79"/>
              <p:cNvSpPr/>
              <p:nvPr/>
            </p:nvSpPr>
            <p:spPr bwMode="auto">
              <a:xfrm>
                <a:off x="9118638" y="1774860"/>
                <a:ext cx="268427" cy="264193"/>
              </a:xfrm>
              <a:custGeom>
                <a:avLst/>
                <a:gdLst>
                  <a:gd name="T0" fmla="*/ 135 w 317"/>
                  <a:gd name="T1" fmla="*/ 312 h 312"/>
                  <a:gd name="T2" fmla="*/ 0 w 317"/>
                  <a:gd name="T3" fmla="*/ 0 h 312"/>
                  <a:gd name="T4" fmla="*/ 317 w 317"/>
                  <a:gd name="T5" fmla="*/ 121 h 312"/>
                  <a:gd name="T6" fmla="*/ 135 w 317"/>
                  <a:gd name="T7" fmla="*/ 31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7" h="312">
                    <a:moveTo>
                      <a:pt x="135" y="312"/>
                    </a:moveTo>
                    <a:lnTo>
                      <a:pt x="0" y="0"/>
                    </a:lnTo>
                    <a:lnTo>
                      <a:pt x="317" y="121"/>
                    </a:lnTo>
                    <a:lnTo>
                      <a:pt x="135" y="312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Freeform: Shape 80"/>
              <p:cNvSpPr/>
              <p:nvPr/>
            </p:nvSpPr>
            <p:spPr bwMode="auto">
              <a:xfrm>
                <a:off x="9121179" y="1776553"/>
                <a:ext cx="136331" cy="132097"/>
              </a:xfrm>
              <a:custGeom>
                <a:avLst/>
                <a:gdLst>
                  <a:gd name="T0" fmla="*/ 161 w 161"/>
                  <a:gd name="T1" fmla="*/ 62 h 156"/>
                  <a:gd name="T2" fmla="*/ 0 w 161"/>
                  <a:gd name="T3" fmla="*/ 0 h 156"/>
                  <a:gd name="T4" fmla="*/ 68 w 161"/>
                  <a:gd name="T5" fmla="*/ 156 h 156"/>
                  <a:gd name="T6" fmla="*/ 161 w 161"/>
                  <a:gd name="T7" fmla="*/ 6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1" h="156">
                    <a:moveTo>
                      <a:pt x="161" y="62"/>
                    </a:moveTo>
                    <a:lnTo>
                      <a:pt x="0" y="0"/>
                    </a:lnTo>
                    <a:lnTo>
                      <a:pt x="68" y="156"/>
                    </a:lnTo>
                    <a:lnTo>
                      <a:pt x="161" y="62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3" name="Freeform: Shape 81"/>
              <p:cNvSpPr/>
              <p:nvPr/>
            </p:nvSpPr>
            <p:spPr bwMode="auto">
              <a:xfrm>
                <a:off x="7416623" y="3735988"/>
                <a:ext cx="550403" cy="552943"/>
              </a:xfrm>
              <a:custGeom>
                <a:avLst/>
                <a:gdLst>
                  <a:gd name="T0" fmla="*/ 216 w 275"/>
                  <a:gd name="T1" fmla="*/ 44 h 276"/>
                  <a:gd name="T2" fmla="*/ 232 w 275"/>
                  <a:gd name="T3" fmla="*/ 217 h 276"/>
                  <a:gd name="T4" fmla="*/ 59 w 275"/>
                  <a:gd name="T5" fmla="*/ 233 h 276"/>
                  <a:gd name="T6" fmla="*/ 43 w 275"/>
                  <a:gd name="T7" fmla="*/ 60 h 276"/>
                  <a:gd name="T8" fmla="*/ 216 w 275"/>
                  <a:gd name="T9" fmla="*/ 44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276">
                    <a:moveTo>
                      <a:pt x="216" y="44"/>
                    </a:moveTo>
                    <a:cubicBezTo>
                      <a:pt x="268" y="87"/>
                      <a:pt x="275" y="164"/>
                      <a:pt x="232" y="217"/>
                    </a:cubicBezTo>
                    <a:cubicBezTo>
                      <a:pt x="189" y="269"/>
                      <a:pt x="111" y="276"/>
                      <a:pt x="59" y="233"/>
                    </a:cubicBezTo>
                    <a:cubicBezTo>
                      <a:pt x="7" y="189"/>
                      <a:pt x="0" y="112"/>
                      <a:pt x="43" y="60"/>
                    </a:cubicBezTo>
                    <a:cubicBezTo>
                      <a:pt x="86" y="8"/>
                      <a:pt x="164" y="0"/>
                      <a:pt x="216" y="4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Freeform: Shape 82"/>
              <p:cNvSpPr/>
              <p:nvPr/>
            </p:nvSpPr>
            <p:spPr bwMode="auto">
              <a:xfrm>
                <a:off x="7544486" y="3878246"/>
                <a:ext cx="188831" cy="187984"/>
              </a:xfrm>
              <a:custGeom>
                <a:avLst/>
                <a:gdLst>
                  <a:gd name="T0" fmla="*/ 74 w 94"/>
                  <a:gd name="T1" fmla="*/ 15 h 94"/>
                  <a:gd name="T2" fmla="*/ 79 w 94"/>
                  <a:gd name="T3" fmla="*/ 74 h 94"/>
                  <a:gd name="T4" fmla="*/ 20 w 94"/>
                  <a:gd name="T5" fmla="*/ 79 h 94"/>
                  <a:gd name="T6" fmla="*/ 14 w 94"/>
                  <a:gd name="T7" fmla="*/ 20 h 94"/>
                  <a:gd name="T8" fmla="*/ 74 w 94"/>
                  <a:gd name="T9" fmla="*/ 1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4">
                    <a:moveTo>
                      <a:pt x="74" y="15"/>
                    </a:moveTo>
                    <a:cubicBezTo>
                      <a:pt x="92" y="29"/>
                      <a:pt x="94" y="56"/>
                      <a:pt x="79" y="74"/>
                    </a:cubicBezTo>
                    <a:cubicBezTo>
                      <a:pt x="65" y="92"/>
                      <a:pt x="38" y="94"/>
                      <a:pt x="20" y="79"/>
                    </a:cubicBezTo>
                    <a:cubicBezTo>
                      <a:pt x="2" y="65"/>
                      <a:pt x="0" y="38"/>
                      <a:pt x="14" y="20"/>
                    </a:cubicBezTo>
                    <a:cubicBezTo>
                      <a:pt x="29" y="2"/>
                      <a:pt x="56" y="0"/>
                      <a:pt x="74" y="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Freeform: Shape 83"/>
              <p:cNvSpPr/>
              <p:nvPr/>
            </p:nvSpPr>
            <p:spPr bwMode="auto">
              <a:xfrm>
                <a:off x="7663034" y="3973932"/>
                <a:ext cx="196452" cy="202379"/>
              </a:xfrm>
              <a:custGeom>
                <a:avLst/>
                <a:gdLst>
                  <a:gd name="T0" fmla="*/ 98 w 98"/>
                  <a:gd name="T1" fmla="*/ 24 h 101"/>
                  <a:gd name="T2" fmla="*/ 95 w 98"/>
                  <a:gd name="T3" fmla="*/ 21 h 101"/>
                  <a:gd name="T4" fmla="*/ 17 w 98"/>
                  <a:gd name="T5" fmla="*/ 22 h 101"/>
                  <a:gd name="T6" fmla="*/ 31 w 98"/>
                  <a:gd name="T7" fmla="*/ 99 h 101"/>
                  <a:gd name="T8" fmla="*/ 34 w 98"/>
                  <a:gd name="T9" fmla="*/ 101 h 101"/>
                  <a:gd name="T10" fmla="*/ 98 w 98"/>
                  <a:gd name="T11" fmla="*/ 2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101">
                    <a:moveTo>
                      <a:pt x="98" y="24"/>
                    </a:moveTo>
                    <a:cubicBezTo>
                      <a:pt x="97" y="23"/>
                      <a:pt x="96" y="22"/>
                      <a:pt x="95" y="21"/>
                    </a:cubicBezTo>
                    <a:cubicBezTo>
                      <a:pt x="70" y="0"/>
                      <a:pt x="35" y="1"/>
                      <a:pt x="17" y="22"/>
                    </a:cubicBezTo>
                    <a:cubicBezTo>
                      <a:pt x="0" y="44"/>
                      <a:pt x="5" y="78"/>
                      <a:pt x="31" y="99"/>
                    </a:cubicBezTo>
                    <a:cubicBezTo>
                      <a:pt x="32" y="100"/>
                      <a:pt x="33" y="100"/>
                      <a:pt x="34" y="101"/>
                    </a:cubicBezTo>
                    <a:lnTo>
                      <a:pt x="98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Freeform: Shape 84"/>
              <p:cNvSpPr/>
              <p:nvPr/>
            </p:nvSpPr>
            <p:spPr bwMode="auto">
              <a:xfrm>
                <a:off x="10767307" y="3045021"/>
                <a:ext cx="187984" cy="117702"/>
              </a:xfrm>
              <a:custGeom>
                <a:avLst/>
                <a:gdLst>
                  <a:gd name="T0" fmla="*/ 0 w 94"/>
                  <a:gd name="T1" fmla="*/ 37 h 59"/>
                  <a:gd name="T2" fmla="*/ 14 w 94"/>
                  <a:gd name="T3" fmla="*/ 59 h 59"/>
                  <a:gd name="T4" fmla="*/ 94 w 94"/>
                  <a:gd name="T5" fmla="*/ 23 h 59"/>
                  <a:gd name="T6" fmla="*/ 84 w 94"/>
                  <a:gd name="T7" fmla="*/ 0 h 59"/>
                  <a:gd name="T8" fmla="*/ 0 w 94"/>
                  <a:gd name="T9" fmla="*/ 3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59">
                    <a:moveTo>
                      <a:pt x="0" y="37"/>
                    </a:moveTo>
                    <a:cubicBezTo>
                      <a:pt x="6" y="43"/>
                      <a:pt x="11" y="50"/>
                      <a:pt x="14" y="59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89" y="17"/>
                      <a:pt x="85" y="9"/>
                      <a:pt x="84" y="0"/>
                    </a:cubicBezTo>
                    <a:lnTo>
                      <a:pt x="0" y="37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Freeform: Shape 85"/>
              <p:cNvSpPr/>
              <p:nvPr/>
            </p:nvSpPr>
            <p:spPr bwMode="auto">
              <a:xfrm>
                <a:off x="10689404" y="2936634"/>
                <a:ext cx="55887" cy="168508"/>
              </a:xfrm>
              <a:custGeom>
                <a:avLst/>
                <a:gdLst>
                  <a:gd name="T0" fmla="*/ 24 w 28"/>
                  <a:gd name="T1" fmla="*/ 84 h 84"/>
                  <a:gd name="T2" fmla="*/ 25 w 28"/>
                  <a:gd name="T3" fmla="*/ 84 h 84"/>
                  <a:gd name="T4" fmla="*/ 28 w 28"/>
                  <a:gd name="T5" fmla="*/ 2 h 84"/>
                  <a:gd name="T6" fmla="*/ 6 w 28"/>
                  <a:gd name="T7" fmla="*/ 1 h 84"/>
                  <a:gd name="T8" fmla="*/ 3 w 28"/>
                  <a:gd name="T9" fmla="*/ 0 h 84"/>
                  <a:gd name="T10" fmla="*/ 0 w 28"/>
                  <a:gd name="T11" fmla="*/ 83 h 84"/>
                  <a:gd name="T12" fmla="*/ 24 w 28"/>
                  <a:gd name="T1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4">
                    <a:moveTo>
                      <a:pt x="24" y="84"/>
                    </a:moveTo>
                    <a:cubicBezTo>
                      <a:pt x="25" y="84"/>
                      <a:pt x="25" y="84"/>
                      <a:pt x="25" y="84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1" y="3"/>
                      <a:pt x="13" y="3"/>
                      <a:pt x="6" y="1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7" y="81"/>
                      <a:pt x="16" y="81"/>
                      <a:pt x="24" y="8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Freeform: Shape 86"/>
              <p:cNvSpPr/>
              <p:nvPr/>
            </p:nvSpPr>
            <p:spPr bwMode="auto">
              <a:xfrm>
                <a:off x="10629283" y="2756271"/>
                <a:ext cx="196452" cy="186290"/>
              </a:xfrm>
              <a:custGeom>
                <a:avLst/>
                <a:gdLst>
                  <a:gd name="T0" fmla="*/ 58 w 98"/>
                  <a:gd name="T1" fmla="*/ 92 h 93"/>
                  <a:gd name="T2" fmla="*/ 90 w 98"/>
                  <a:gd name="T3" fmla="*/ 62 h 93"/>
                  <a:gd name="T4" fmla="*/ 62 w 98"/>
                  <a:gd name="T5" fmla="*/ 7 h 93"/>
                  <a:gd name="T6" fmla="*/ 7 w 98"/>
                  <a:gd name="T7" fmla="*/ 36 h 93"/>
                  <a:gd name="T8" fmla="*/ 33 w 98"/>
                  <a:gd name="T9" fmla="*/ 90 h 93"/>
                  <a:gd name="T10" fmla="*/ 36 w 98"/>
                  <a:gd name="T11" fmla="*/ 91 h 93"/>
                  <a:gd name="T12" fmla="*/ 58 w 98"/>
                  <a:gd name="T13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93">
                    <a:moveTo>
                      <a:pt x="58" y="92"/>
                    </a:moveTo>
                    <a:cubicBezTo>
                      <a:pt x="73" y="89"/>
                      <a:pt x="86" y="78"/>
                      <a:pt x="90" y="62"/>
                    </a:cubicBezTo>
                    <a:cubicBezTo>
                      <a:pt x="98" y="39"/>
                      <a:pt x="85" y="14"/>
                      <a:pt x="62" y="7"/>
                    </a:cubicBezTo>
                    <a:cubicBezTo>
                      <a:pt x="38" y="0"/>
                      <a:pt x="14" y="13"/>
                      <a:pt x="7" y="36"/>
                    </a:cubicBezTo>
                    <a:cubicBezTo>
                      <a:pt x="0" y="58"/>
                      <a:pt x="11" y="82"/>
                      <a:pt x="33" y="90"/>
                    </a:cubicBezTo>
                    <a:cubicBezTo>
                      <a:pt x="34" y="90"/>
                      <a:pt x="35" y="91"/>
                      <a:pt x="36" y="91"/>
                    </a:cubicBezTo>
                    <a:cubicBezTo>
                      <a:pt x="43" y="93"/>
                      <a:pt x="51" y="93"/>
                      <a:pt x="58" y="92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Freeform: Shape 87"/>
              <p:cNvSpPr/>
              <p:nvPr/>
            </p:nvSpPr>
            <p:spPr bwMode="auto">
              <a:xfrm>
                <a:off x="10933275" y="2936634"/>
                <a:ext cx="188831" cy="196452"/>
              </a:xfrm>
              <a:custGeom>
                <a:avLst/>
                <a:gdLst>
                  <a:gd name="T0" fmla="*/ 58 w 94"/>
                  <a:gd name="T1" fmla="*/ 7 h 98"/>
                  <a:gd name="T2" fmla="*/ 3 w 94"/>
                  <a:gd name="T3" fmla="*/ 36 h 98"/>
                  <a:gd name="T4" fmla="*/ 1 w 94"/>
                  <a:gd name="T5" fmla="*/ 54 h 98"/>
                  <a:gd name="T6" fmla="*/ 11 w 94"/>
                  <a:gd name="T7" fmla="*/ 77 h 98"/>
                  <a:gd name="T8" fmla="*/ 32 w 94"/>
                  <a:gd name="T9" fmla="*/ 91 h 98"/>
                  <a:gd name="T10" fmla="*/ 86 w 94"/>
                  <a:gd name="T11" fmla="*/ 62 h 98"/>
                  <a:gd name="T12" fmla="*/ 58 w 94"/>
                  <a:gd name="T13" fmla="*/ 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98">
                    <a:moveTo>
                      <a:pt x="58" y="7"/>
                    </a:moveTo>
                    <a:cubicBezTo>
                      <a:pt x="35" y="0"/>
                      <a:pt x="10" y="13"/>
                      <a:pt x="3" y="36"/>
                    </a:cubicBezTo>
                    <a:cubicBezTo>
                      <a:pt x="1" y="42"/>
                      <a:pt x="0" y="48"/>
                      <a:pt x="1" y="54"/>
                    </a:cubicBezTo>
                    <a:cubicBezTo>
                      <a:pt x="2" y="63"/>
                      <a:pt x="6" y="71"/>
                      <a:pt x="11" y="77"/>
                    </a:cubicBezTo>
                    <a:cubicBezTo>
                      <a:pt x="17" y="84"/>
                      <a:pt x="24" y="88"/>
                      <a:pt x="32" y="91"/>
                    </a:cubicBezTo>
                    <a:cubicBezTo>
                      <a:pt x="55" y="98"/>
                      <a:pt x="79" y="85"/>
                      <a:pt x="86" y="62"/>
                    </a:cubicBezTo>
                    <a:cubicBezTo>
                      <a:pt x="94" y="39"/>
                      <a:pt x="81" y="14"/>
                      <a:pt x="58" y="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Freeform: Shape 88"/>
              <p:cNvSpPr/>
              <p:nvPr/>
            </p:nvSpPr>
            <p:spPr bwMode="auto">
              <a:xfrm>
                <a:off x="10613194" y="3099214"/>
                <a:ext cx="187984" cy="186290"/>
              </a:xfrm>
              <a:custGeom>
                <a:avLst/>
                <a:gdLst>
                  <a:gd name="T0" fmla="*/ 77 w 94"/>
                  <a:gd name="T1" fmla="*/ 10 h 93"/>
                  <a:gd name="T2" fmla="*/ 63 w 94"/>
                  <a:gd name="T3" fmla="*/ 3 h 93"/>
                  <a:gd name="T4" fmla="*/ 62 w 94"/>
                  <a:gd name="T5" fmla="*/ 3 h 93"/>
                  <a:gd name="T6" fmla="*/ 38 w 94"/>
                  <a:gd name="T7" fmla="*/ 2 h 93"/>
                  <a:gd name="T8" fmla="*/ 7 w 94"/>
                  <a:gd name="T9" fmla="*/ 31 h 93"/>
                  <a:gd name="T10" fmla="*/ 36 w 94"/>
                  <a:gd name="T11" fmla="*/ 86 h 93"/>
                  <a:gd name="T12" fmla="*/ 91 w 94"/>
                  <a:gd name="T13" fmla="*/ 57 h 93"/>
                  <a:gd name="T14" fmla="*/ 91 w 94"/>
                  <a:gd name="T15" fmla="*/ 32 h 93"/>
                  <a:gd name="T16" fmla="*/ 77 w 94"/>
                  <a:gd name="T17" fmla="*/ 1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93">
                    <a:moveTo>
                      <a:pt x="77" y="10"/>
                    </a:moveTo>
                    <a:cubicBezTo>
                      <a:pt x="73" y="7"/>
                      <a:pt x="68" y="5"/>
                      <a:pt x="63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54" y="0"/>
                      <a:pt x="45" y="0"/>
                      <a:pt x="38" y="2"/>
                    </a:cubicBezTo>
                    <a:cubicBezTo>
                      <a:pt x="24" y="6"/>
                      <a:pt x="12" y="17"/>
                      <a:pt x="7" y="31"/>
                    </a:cubicBezTo>
                    <a:cubicBezTo>
                      <a:pt x="0" y="55"/>
                      <a:pt x="13" y="79"/>
                      <a:pt x="36" y="86"/>
                    </a:cubicBezTo>
                    <a:cubicBezTo>
                      <a:pt x="59" y="93"/>
                      <a:pt x="84" y="80"/>
                      <a:pt x="91" y="57"/>
                    </a:cubicBezTo>
                    <a:cubicBezTo>
                      <a:pt x="94" y="49"/>
                      <a:pt x="93" y="40"/>
                      <a:pt x="91" y="32"/>
                    </a:cubicBezTo>
                    <a:cubicBezTo>
                      <a:pt x="88" y="23"/>
                      <a:pt x="83" y="16"/>
                      <a:pt x="77" y="1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Freeform: Shape 89"/>
              <p:cNvSpPr/>
              <p:nvPr/>
            </p:nvSpPr>
            <p:spPr bwMode="auto">
              <a:xfrm>
                <a:off x="7458962" y="2814698"/>
                <a:ext cx="568185" cy="568185"/>
              </a:xfrm>
              <a:custGeom>
                <a:avLst/>
                <a:gdLst>
                  <a:gd name="T0" fmla="*/ 274 w 284"/>
                  <a:gd name="T1" fmla="*/ 153 h 284"/>
                  <a:gd name="T2" fmla="*/ 259 w 284"/>
                  <a:gd name="T3" fmla="*/ 203 h 284"/>
                  <a:gd name="T4" fmla="*/ 128 w 284"/>
                  <a:gd name="T5" fmla="*/ 274 h 284"/>
                  <a:gd name="T6" fmla="*/ 81 w 284"/>
                  <a:gd name="T7" fmla="*/ 258 h 284"/>
                  <a:gd name="T8" fmla="*/ 9 w 284"/>
                  <a:gd name="T9" fmla="*/ 127 h 284"/>
                  <a:gd name="T10" fmla="*/ 22 w 284"/>
                  <a:gd name="T11" fmla="*/ 81 h 284"/>
                  <a:gd name="T12" fmla="*/ 153 w 284"/>
                  <a:gd name="T13" fmla="*/ 9 h 284"/>
                  <a:gd name="T14" fmla="*/ 203 w 284"/>
                  <a:gd name="T15" fmla="*/ 22 h 284"/>
                  <a:gd name="T16" fmla="*/ 274 w 284"/>
                  <a:gd name="T17" fmla="*/ 153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4" h="284">
                    <a:moveTo>
                      <a:pt x="274" y="153"/>
                    </a:moveTo>
                    <a:cubicBezTo>
                      <a:pt x="284" y="170"/>
                      <a:pt x="276" y="193"/>
                      <a:pt x="259" y="203"/>
                    </a:cubicBezTo>
                    <a:cubicBezTo>
                      <a:pt x="128" y="274"/>
                      <a:pt x="128" y="274"/>
                      <a:pt x="128" y="274"/>
                    </a:cubicBezTo>
                    <a:cubicBezTo>
                      <a:pt x="110" y="284"/>
                      <a:pt x="90" y="275"/>
                      <a:pt x="81" y="258"/>
                    </a:cubicBezTo>
                    <a:cubicBezTo>
                      <a:pt x="9" y="127"/>
                      <a:pt x="9" y="127"/>
                      <a:pt x="9" y="127"/>
                    </a:cubicBezTo>
                    <a:cubicBezTo>
                      <a:pt x="0" y="110"/>
                      <a:pt x="5" y="90"/>
                      <a:pt x="22" y="81"/>
                    </a:cubicBezTo>
                    <a:cubicBezTo>
                      <a:pt x="153" y="9"/>
                      <a:pt x="153" y="9"/>
                      <a:pt x="153" y="9"/>
                    </a:cubicBezTo>
                    <a:cubicBezTo>
                      <a:pt x="171" y="0"/>
                      <a:pt x="193" y="4"/>
                      <a:pt x="203" y="22"/>
                    </a:cubicBezTo>
                    <a:lnTo>
                      <a:pt x="274" y="153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Freeform: Shape 90"/>
              <p:cNvSpPr/>
              <p:nvPr/>
            </p:nvSpPr>
            <p:spPr bwMode="auto">
              <a:xfrm>
                <a:off x="7704526" y="4144133"/>
                <a:ext cx="288750" cy="624919"/>
              </a:xfrm>
              <a:custGeom>
                <a:avLst/>
                <a:gdLst>
                  <a:gd name="T0" fmla="*/ 56 w 144"/>
                  <a:gd name="T1" fmla="*/ 105 h 312"/>
                  <a:gd name="T2" fmla="*/ 0 w 144"/>
                  <a:gd name="T3" fmla="*/ 298 h 312"/>
                  <a:gd name="T4" fmla="*/ 20 w 144"/>
                  <a:gd name="T5" fmla="*/ 306 h 312"/>
                  <a:gd name="T6" fmla="*/ 41 w 144"/>
                  <a:gd name="T7" fmla="*/ 312 h 312"/>
                  <a:gd name="T8" fmla="*/ 117 w 144"/>
                  <a:gd name="T9" fmla="*/ 126 h 312"/>
                  <a:gd name="T10" fmla="*/ 124 w 144"/>
                  <a:gd name="T11" fmla="*/ 7 h 312"/>
                  <a:gd name="T12" fmla="*/ 56 w 144"/>
                  <a:gd name="T13" fmla="*/ 10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312">
                    <a:moveTo>
                      <a:pt x="56" y="105"/>
                    </a:moveTo>
                    <a:cubicBezTo>
                      <a:pt x="39" y="154"/>
                      <a:pt x="0" y="298"/>
                      <a:pt x="0" y="298"/>
                    </a:cubicBezTo>
                    <a:cubicBezTo>
                      <a:pt x="20" y="306"/>
                      <a:pt x="20" y="306"/>
                      <a:pt x="20" y="306"/>
                    </a:cubicBezTo>
                    <a:cubicBezTo>
                      <a:pt x="41" y="312"/>
                      <a:pt x="41" y="312"/>
                      <a:pt x="41" y="312"/>
                    </a:cubicBezTo>
                    <a:cubicBezTo>
                      <a:pt x="41" y="312"/>
                      <a:pt x="100" y="175"/>
                      <a:pt x="117" y="126"/>
                    </a:cubicBezTo>
                    <a:cubicBezTo>
                      <a:pt x="142" y="55"/>
                      <a:pt x="144" y="14"/>
                      <a:pt x="124" y="7"/>
                    </a:cubicBezTo>
                    <a:cubicBezTo>
                      <a:pt x="105" y="0"/>
                      <a:pt x="81" y="34"/>
                      <a:pt x="56" y="10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Freeform: Shape 91"/>
              <p:cNvSpPr/>
              <p:nvPr/>
            </p:nvSpPr>
            <p:spPr bwMode="auto">
              <a:xfrm>
                <a:off x="7404768" y="4619173"/>
                <a:ext cx="574959" cy="576653"/>
              </a:xfrm>
              <a:custGeom>
                <a:avLst/>
                <a:gdLst>
                  <a:gd name="T0" fmla="*/ 186 w 287"/>
                  <a:gd name="T1" fmla="*/ 23 h 288"/>
                  <a:gd name="T2" fmla="*/ 264 w 287"/>
                  <a:gd name="T3" fmla="*/ 186 h 288"/>
                  <a:gd name="T4" fmla="*/ 101 w 287"/>
                  <a:gd name="T5" fmla="*/ 265 h 288"/>
                  <a:gd name="T6" fmla="*/ 23 w 287"/>
                  <a:gd name="T7" fmla="*/ 102 h 288"/>
                  <a:gd name="T8" fmla="*/ 186 w 287"/>
                  <a:gd name="T9" fmla="*/ 23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288">
                    <a:moveTo>
                      <a:pt x="186" y="23"/>
                    </a:moveTo>
                    <a:cubicBezTo>
                      <a:pt x="252" y="47"/>
                      <a:pt x="287" y="120"/>
                      <a:pt x="264" y="186"/>
                    </a:cubicBezTo>
                    <a:cubicBezTo>
                      <a:pt x="241" y="253"/>
                      <a:pt x="168" y="288"/>
                      <a:pt x="101" y="265"/>
                    </a:cubicBezTo>
                    <a:cubicBezTo>
                      <a:pt x="35" y="241"/>
                      <a:pt x="0" y="169"/>
                      <a:pt x="23" y="102"/>
                    </a:cubicBezTo>
                    <a:cubicBezTo>
                      <a:pt x="46" y="35"/>
                      <a:pt x="119" y="0"/>
                      <a:pt x="186" y="2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Freeform: Shape 92"/>
              <p:cNvSpPr/>
              <p:nvPr/>
            </p:nvSpPr>
            <p:spPr bwMode="auto">
              <a:xfrm>
                <a:off x="7470817" y="4686915"/>
                <a:ext cx="442016" cy="442863"/>
              </a:xfrm>
              <a:custGeom>
                <a:avLst/>
                <a:gdLst>
                  <a:gd name="T0" fmla="*/ 143 w 221"/>
                  <a:gd name="T1" fmla="*/ 17 h 221"/>
                  <a:gd name="T2" fmla="*/ 203 w 221"/>
                  <a:gd name="T3" fmla="*/ 142 h 221"/>
                  <a:gd name="T4" fmla="*/ 78 w 221"/>
                  <a:gd name="T5" fmla="*/ 203 h 221"/>
                  <a:gd name="T6" fmla="*/ 18 w 221"/>
                  <a:gd name="T7" fmla="*/ 78 h 221"/>
                  <a:gd name="T8" fmla="*/ 143 w 221"/>
                  <a:gd name="T9" fmla="*/ 17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221">
                    <a:moveTo>
                      <a:pt x="143" y="17"/>
                    </a:moveTo>
                    <a:cubicBezTo>
                      <a:pt x="194" y="35"/>
                      <a:pt x="221" y="91"/>
                      <a:pt x="203" y="142"/>
                    </a:cubicBezTo>
                    <a:cubicBezTo>
                      <a:pt x="185" y="194"/>
                      <a:pt x="129" y="221"/>
                      <a:pt x="78" y="203"/>
                    </a:cubicBezTo>
                    <a:cubicBezTo>
                      <a:pt x="27" y="185"/>
                      <a:pt x="0" y="129"/>
                      <a:pt x="18" y="78"/>
                    </a:cubicBezTo>
                    <a:cubicBezTo>
                      <a:pt x="36" y="27"/>
                      <a:pt x="92" y="0"/>
                      <a:pt x="143" y="1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Freeform: Shape 93"/>
              <p:cNvSpPr/>
              <p:nvPr/>
            </p:nvSpPr>
            <p:spPr bwMode="auto">
              <a:xfrm>
                <a:off x="7496220" y="4785141"/>
                <a:ext cx="404758" cy="342943"/>
              </a:xfrm>
              <a:custGeom>
                <a:avLst/>
                <a:gdLst>
                  <a:gd name="T0" fmla="*/ 171 w 202"/>
                  <a:gd name="T1" fmla="*/ 44 h 171"/>
                  <a:gd name="T2" fmla="*/ 122 w 202"/>
                  <a:gd name="T3" fmla="*/ 99 h 171"/>
                  <a:gd name="T4" fmla="*/ 118 w 202"/>
                  <a:gd name="T5" fmla="*/ 100 h 171"/>
                  <a:gd name="T6" fmla="*/ 117 w 202"/>
                  <a:gd name="T7" fmla="*/ 101 h 171"/>
                  <a:gd name="T8" fmla="*/ 116 w 202"/>
                  <a:gd name="T9" fmla="*/ 101 h 171"/>
                  <a:gd name="T10" fmla="*/ 105 w 202"/>
                  <a:gd name="T11" fmla="*/ 105 h 171"/>
                  <a:gd name="T12" fmla="*/ 95 w 202"/>
                  <a:gd name="T13" fmla="*/ 108 h 171"/>
                  <a:gd name="T14" fmla="*/ 47 w 202"/>
                  <a:gd name="T15" fmla="*/ 105 h 171"/>
                  <a:gd name="T16" fmla="*/ 0 w 202"/>
                  <a:gd name="T17" fmla="*/ 67 h 171"/>
                  <a:gd name="T18" fmla="*/ 65 w 202"/>
                  <a:gd name="T19" fmla="*/ 153 h 171"/>
                  <a:gd name="T20" fmla="*/ 190 w 202"/>
                  <a:gd name="T21" fmla="*/ 93 h 171"/>
                  <a:gd name="T22" fmla="*/ 175 w 202"/>
                  <a:gd name="T23" fmla="*/ 0 h 171"/>
                  <a:gd name="T24" fmla="*/ 171 w 202"/>
                  <a:gd name="T25" fmla="*/ 44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2" h="171">
                    <a:moveTo>
                      <a:pt x="171" y="44"/>
                    </a:moveTo>
                    <a:cubicBezTo>
                      <a:pt x="162" y="68"/>
                      <a:pt x="145" y="88"/>
                      <a:pt x="122" y="99"/>
                    </a:cubicBezTo>
                    <a:cubicBezTo>
                      <a:pt x="121" y="100"/>
                      <a:pt x="119" y="100"/>
                      <a:pt x="118" y="100"/>
                    </a:cubicBezTo>
                    <a:cubicBezTo>
                      <a:pt x="118" y="101"/>
                      <a:pt x="118" y="101"/>
                      <a:pt x="117" y="101"/>
                    </a:cubicBezTo>
                    <a:cubicBezTo>
                      <a:pt x="116" y="101"/>
                      <a:pt x="116" y="101"/>
                      <a:pt x="116" y="101"/>
                    </a:cubicBezTo>
                    <a:cubicBezTo>
                      <a:pt x="112" y="103"/>
                      <a:pt x="109" y="104"/>
                      <a:pt x="105" y="105"/>
                    </a:cubicBezTo>
                    <a:cubicBezTo>
                      <a:pt x="101" y="106"/>
                      <a:pt x="98" y="107"/>
                      <a:pt x="95" y="108"/>
                    </a:cubicBezTo>
                    <a:cubicBezTo>
                      <a:pt x="79" y="112"/>
                      <a:pt x="63" y="110"/>
                      <a:pt x="47" y="105"/>
                    </a:cubicBezTo>
                    <a:cubicBezTo>
                      <a:pt x="28" y="98"/>
                      <a:pt x="11" y="84"/>
                      <a:pt x="0" y="67"/>
                    </a:cubicBezTo>
                    <a:cubicBezTo>
                      <a:pt x="2" y="105"/>
                      <a:pt x="27" y="140"/>
                      <a:pt x="65" y="153"/>
                    </a:cubicBezTo>
                    <a:cubicBezTo>
                      <a:pt x="117" y="171"/>
                      <a:pt x="173" y="144"/>
                      <a:pt x="190" y="93"/>
                    </a:cubicBezTo>
                    <a:cubicBezTo>
                      <a:pt x="202" y="60"/>
                      <a:pt x="195" y="26"/>
                      <a:pt x="175" y="0"/>
                    </a:cubicBezTo>
                    <a:cubicBezTo>
                      <a:pt x="177" y="15"/>
                      <a:pt x="176" y="30"/>
                      <a:pt x="171" y="4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Freeform: Shape 94"/>
              <p:cNvSpPr/>
              <p:nvPr/>
            </p:nvSpPr>
            <p:spPr bwMode="auto">
              <a:xfrm>
                <a:off x="7723155" y="4548891"/>
                <a:ext cx="148185" cy="92298"/>
              </a:xfrm>
              <a:custGeom>
                <a:avLst/>
                <a:gdLst>
                  <a:gd name="T0" fmla="*/ 4 w 74"/>
                  <a:gd name="T1" fmla="*/ 9 h 46"/>
                  <a:gd name="T2" fmla="*/ 18 w 74"/>
                  <a:gd name="T3" fmla="*/ 2 h 46"/>
                  <a:gd name="T4" fmla="*/ 65 w 74"/>
                  <a:gd name="T5" fmla="*/ 19 h 46"/>
                  <a:gd name="T6" fmla="*/ 72 w 74"/>
                  <a:gd name="T7" fmla="*/ 33 h 46"/>
                  <a:gd name="T8" fmla="*/ 71 w 74"/>
                  <a:gd name="T9" fmla="*/ 37 h 46"/>
                  <a:gd name="T10" fmla="*/ 57 w 74"/>
                  <a:gd name="T11" fmla="*/ 44 h 46"/>
                  <a:gd name="T12" fmla="*/ 9 w 74"/>
                  <a:gd name="T13" fmla="*/ 27 h 46"/>
                  <a:gd name="T14" fmla="*/ 2 w 74"/>
                  <a:gd name="T15" fmla="*/ 13 h 46"/>
                  <a:gd name="T16" fmla="*/ 4 w 74"/>
                  <a:gd name="T17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46">
                    <a:moveTo>
                      <a:pt x="4" y="9"/>
                    </a:moveTo>
                    <a:cubicBezTo>
                      <a:pt x="6" y="3"/>
                      <a:pt x="12" y="0"/>
                      <a:pt x="18" y="2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71" y="21"/>
                      <a:pt x="74" y="27"/>
                      <a:pt x="72" y="33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69" y="43"/>
                      <a:pt x="62" y="46"/>
                      <a:pt x="57" y="4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3" y="25"/>
                      <a:pt x="0" y="19"/>
                      <a:pt x="2" y="13"/>
                    </a:cubicBezTo>
                    <a:lnTo>
                      <a:pt x="4" y="9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Freeform: Shape 95"/>
              <p:cNvSpPr/>
              <p:nvPr/>
            </p:nvSpPr>
            <p:spPr bwMode="auto">
              <a:xfrm>
                <a:off x="7114325" y="3269416"/>
                <a:ext cx="1163467" cy="470806"/>
              </a:xfrm>
              <a:custGeom>
                <a:avLst/>
                <a:gdLst>
                  <a:gd name="T0" fmla="*/ 477 w 1374"/>
                  <a:gd name="T1" fmla="*/ 496 h 556"/>
                  <a:gd name="T2" fmla="*/ 537 w 1374"/>
                  <a:gd name="T3" fmla="*/ 295 h 556"/>
                  <a:gd name="T4" fmla="*/ 1336 w 1374"/>
                  <a:gd name="T5" fmla="*/ 556 h 556"/>
                  <a:gd name="T6" fmla="*/ 1374 w 1374"/>
                  <a:gd name="T7" fmla="*/ 425 h 556"/>
                  <a:gd name="T8" fmla="*/ 0 w 1374"/>
                  <a:gd name="T9" fmla="*/ 0 h 556"/>
                  <a:gd name="T10" fmla="*/ 477 w 1374"/>
                  <a:gd name="T11" fmla="*/ 496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4" h="556">
                    <a:moveTo>
                      <a:pt x="477" y="496"/>
                    </a:moveTo>
                    <a:lnTo>
                      <a:pt x="537" y="295"/>
                    </a:lnTo>
                    <a:lnTo>
                      <a:pt x="1336" y="556"/>
                    </a:lnTo>
                    <a:lnTo>
                      <a:pt x="1374" y="425"/>
                    </a:lnTo>
                    <a:lnTo>
                      <a:pt x="0" y="0"/>
                    </a:lnTo>
                    <a:lnTo>
                      <a:pt x="477" y="496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Freeform: Shape 96"/>
              <p:cNvSpPr/>
              <p:nvPr/>
            </p:nvSpPr>
            <p:spPr bwMode="auto">
              <a:xfrm>
                <a:off x="7110091" y="3124617"/>
                <a:ext cx="1204112" cy="502984"/>
              </a:xfrm>
              <a:custGeom>
                <a:avLst/>
                <a:gdLst>
                  <a:gd name="T0" fmla="*/ 620 w 1422"/>
                  <a:gd name="T1" fmla="*/ 206 h 594"/>
                  <a:gd name="T2" fmla="*/ 676 w 1422"/>
                  <a:gd name="T3" fmla="*/ 0 h 594"/>
                  <a:gd name="T4" fmla="*/ 7 w 1422"/>
                  <a:gd name="T5" fmla="*/ 166 h 594"/>
                  <a:gd name="T6" fmla="*/ 2 w 1422"/>
                  <a:gd name="T7" fmla="*/ 168 h 594"/>
                  <a:gd name="T8" fmla="*/ 2 w 1422"/>
                  <a:gd name="T9" fmla="*/ 168 h 594"/>
                  <a:gd name="T10" fmla="*/ 0 w 1422"/>
                  <a:gd name="T11" fmla="*/ 168 h 594"/>
                  <a:gd name="T12" fmla="*/ 5 w 1422"/>
                  <a:gd name="T13" fmla="*/ 171 h 594"/>
                  <a:gd name="T14" fmla="*/ 1379 w 1422"/>
                  <a:gd name="T15" fmla="*/ 594 h 594"/>
                  <a:gd name="T16" fmla="*/ 1379 w 1422"/>
                  <a:gd name="T17" fmla="*/ 594 h 594"/>
                  <a:gd name="T18" fmla="*/ 1422 w 1422"/>
                  <a:gd name="T19" fmla="*/ 452 h 594"/>
                  <a:gd name="T20" fmla="*/ 620 w 1422"/>
                  <a:gd name="T21" fmla="*/ 206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2" h="594">
                    <a:moveTo>
                      <a:pt x="620" y="206"/>
                    </a:moveTo>
                    <a:lnTo>
                      <a:pt x="676" y="0"/>
                    </a:lnTo>
                    <a:lnTo>
                      <a:pt x="7" y="166"/>
                    </a:lnTo>
                    <a:lnTo>
                      <a:pt x="2" y="168"/>
                    </a:lnTo>
                    <a:lnTo>
                      <a:pt x="2" y="168"/>
                    </a:lnTo>
                    <a:lnTo>
                      <a:pt x="0" y="168"/>
                    </a:lnTo>
                    <a:lnTo>
                      <a:pt x="5" y="171"/>
                    </a:lnTo>
                    <a:lnTo>
                      <a:pt x="1379" y="594"/>
                    </a:lnTo>
                    <a:lnTo>
                      <a:pt x="1379" y="594"/>
                    </a:lnTo>
                    <a:lnTo>
                      <a:pt x="1422" y="452"/>
                    </a:lnTo>
                    <a:lnTo>
                      <a:pt x="620" y="206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Freeform: Shape 97"/>
              <p:cNvSpPr/>
              <p:nvPr/>
            </p:nvSpPr>
            <p:spPr bwMode="auto">
              <a:xfrm>
                <a:off x="9986582" y="2373529"/>
                <a:ext cx="895040" cy="176129"/>
              </a:xfrm>
              <a:custGeom>
                <a:avLst/>
                <a:gdLst>
                  <a:gd name="T0" fmla="*/ 0 w 1057"/>
                  <a:gd name="T1" fmla="*/ 208 h 208"/>
                  <a:gd name="T2" fmla="*/ 97 w 1057"/>
                  <a:gd name="T3" fmla="*/ 0 h 208"/>
                  <a:gd name="T4" fmla="*/ 1057 w 1057"/>
                  <a:gd name="T5" fmla="*/ 10 h 208"/>
                  <a:gd name="T6" fmla="*/ 0 w 1057"/>
                  <a:gd name="T7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7" h="208">
                    <a:moveTo>
                      <a:pt x="0" y="208"/>
                    </a:moveTo>
                    <a:lnTo>
                      <a:pt x="97" y="0"/>
                    </a:lnTo>
                    <a:lnTo>
                      <a:pt x="1057" y="10"/>
                    </a:lnTo>
                    <a:lnTo>
                      <a:pt x="0" y="20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Freeform: Shape 98"/>
              <p:cNvSpPr/>
              <p:nvPr/>
            </p:nvSpPr>
            <p:spPr bwMode="auto">
              <a:xfrm>
                <a:off x="9986582" y="2383690"/>
                <a:ext cx="877258" cy="178669"/>
              </a:xfrm>
              <a:custGeom>
                <a:avLst/>
                <a:gdLst>
                  <a:gd name="T0" fmla="*/ 1036 w 1036"/>
                  <a:gd name="T1" fmla="*/ 0 h 211"/>
                  <a:gd name="T2" fmla="*/ 0 w 1036"/>
                  <a:gd name="T3" fmla="*/ 196 h 211"/>
                  <a:gd name="T4" fmla="*/ 186 w 1036"/>
                  <a:gd name="T5" fmla="*/ 211 h 211"/>
                  <a:gd name="T6" fmla="*/ 1036 w 1036"/>
                  <a:gd name="T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6" h="211">
                    <a:moveTo>
                      <a:pt x="1036" y="0"/>
                    </a:moveTo>
                    <a:lnTo>
                      <a:pt x="0" y="196"/>
                    </a:lnTo>
                    <a:lnTo>
                      <a:pt x="186" y="211"/>
                    </a:lnTo>
                    <a:lnTo>
                      <a:pt x="1036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Freeform: Shape 99"/>
              <p:cNvSpPr/>
              <p:nvPr/>
            </p:nvSpPr>
            <p:spPr bwMode="auto">
              <a:xfrm>
                <a:off x="10144082" y="2381997"/>
                <a:ext cx="737540" cy="438629"/>
              </a:xfrm>
              <a:custGeom>
                <a:avLst/>
                <a:gdLst>
                  <a:gd name="T0" fmla="*/ 871 w 871"/>
                  <a:gd name="T1" fmla="*/ 0 h 518"/>
                  <a:gd name="T2" fmla="*/ 0 w 871"/>
                  <a:gd name="T3" fmla="*/ 213 h 518"/>
                  <a:gd name="T4" fmla="*/ 202 w 871"/>
                  <a:gd name="T5" fmla="*/ 518 h 518"/>
                  <a:gd name="T6" fmla="*/ 871 w 871"/>
                  <a:gd name="T7" fmla="*/ 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71" h="518">
                    <a:moveTo>
                      <a:pt x="871" y="0"/>
                    </a:moveTo>
                    <a:lnTo>
                      <a:pt x="0" y="213"/>
                    </a:lnTo>
                    <a:lnTo>
                      <a:pt x="202" y="518"/>
                    </a:lnTo>
                    <a:lnTo>
                      <a:pt x="871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Freeform: Shape 100"/>
              <p:cNvSpPr/>
              <p:nvPr/>
            </p:nvSpPr>
            <p:spPr bwMode="auto">
              <a:xfrm>
                <a:off x="9873961" y="2185545"/>
                <a:ext cx="1007661" cy="196452"/>
              </a:xfrm>
              <a:custGeom>
                <a:avLst/>
                <a:gdLst>
                  <a:gd name="T0" fmla="*/ 230 w 1190"/>
                  <a:gd name="T1" fmla="*/ 222 h 232"/>
                  <a:gd name="T2" fmla="*/ 0 w 1190"/>
                  <a:gd name="T3" fmla="*/ 0 h 232"/>
                  <a:gd name="T4" fmla="*/ 1190 w 1190"/>
                  <a:gd name="T5" fmla="*/ 232 h 232"/>
                  <a:gd name="T6" fmla="*/ 230 w 1190"/>
                  <a:gd name="T7" fmla="*/ 22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90" h="232">
                    <a:moveTo>
                      <a:pt x="230" y="222"/>
                    </a:moveTo>
                    <a:lnTo>
                      <a:pt x="0" y="0"/>
                    </a:lnTo>
                    <a:lnTo>
                      <a:pt x="1190" y="232"/>
                    </a:lnTo>
                    <a:lnTo>
                      <a:pt x="230" y="222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Freeform: Shape 101"/>
              <p:cNvSpPr/>
              <p:nvPr/>
            </p:nvSpPr>
            <p:spPr bwMode="auto">
              <a:xfrm>
                <a:off x="7123639" y="3643690"/>
                <a:ext cx="246411" cy="252339"/>
              </a:xfrm>
              <a:custGeom>
                <a:avLst/>
                <a:gdLst>
                  <a:gd name="T0" fmla="*/ 45 w 123"/>
                  <a:gd name="T1" fmla="*/ 63 h 126"/>
                  <a:gd name="T2" fmla="*/ 45 w 123"/>
                  <a:gd name="T3" fmla="*/ 121 h 126"/>
                  <a:gd name="T4" fmla="*/ 123 w 123"/>
                  <a:gd name="T5" fmla="*/ 62 h 126"/>
                  <a:gd name="T6" fmla="*/ 44 w 123"/>
                  <a:gd name="T7" fmla="*/ 5 h 126"/>
                  <a:gd name="T8" fmla="*/ 45 w 123"/>
                  <a:gd name="T9" fmla="*/ 6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26">
                    <a:moveTo>
                      <a:pt x="45" y="63"/>
                    </a:moveTo>
                    <a:cubicBezTo>
                      <a:pt x="3" y="65"/>
                      <a:pt x="4" y="126"/>
                      <a:pt x="45" y="121"/>
                    </a:cubicBezTo>
                    <a:cubicBezTo>
                      <a:pt x="86" y="115"/>
                      <a:pt x="123" y="62"/>
                      <a:pt x="123" y="62"/>
                    </a:cubicBezTo>
                    <a:cubicBezTo>
                      <a:pt x="123" y="62"/>
                      <a:pt x="85" y="9"/>
                      <a:pt x="44" y="5"/>
                    </a:cubicBezTo>
                    <a:cubicBezTo>
                      <a:pt x="3" y="0"/>
                      <a:pt x="0" y="57"/>
                      <a:pt x="45" y="63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Freeform: Shape 102"/>
              <p:cNvSpPr/>
              <p:nvPr/>
            </p:nvSpPr>
            <p:spPr bwMode="auto">
              <a:xfrm>
                <a:off x="10170332" y="5528609"/>
                <a:ext cx="284516" cy="268427"/>
              </a:xfrm>
              <a:custGeom>
                <a:avLst/>
                <a:gdLst>
                  <a:gd name="T0" fmla="*/ 67 w 142"/>
                  <a:gd name="T1" fmla="*/ 65 h 134"/>
                  <a:gd name="T2" fmla="*/ 115 w 142"/>
                  <a:gd name="T3" fmla="*/ 33 h 134"/>
                  <a:gd name="T4" fmla="*/ 23 w 142"/>
                  <a:gd name="T5" fmla="*/ 0 h 134"/>
                  <a:gd name="T6" fmla="*/ 19 w 142"/>
                  <a:gd name="T7" fmla="*/ 97 h 134"/>
                  <a:gd name="T8" fmla="*/ 67 w 142"/>
                  <a:gd name="T9" fmla="*/ 6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134">
                    <a:moveTo>
                      <a:pt x="67" y="65"/>
                    </a:moveTo>
                    <a:cubicBezTo>
                      <a:pt x="91" y="98"/>
                      <a:pt x="142" y="64"/>
                      <a:pt x="115" y="33"/>
                    </a:cubicBezTo>
                    <a:cubicBezTo>
                      <a:pt x="88" y="1"/>
                      <a:pt x="23" y="0"/>
                      <a:pt x="23" y="0"/>
                    </a:cubicBezTo>
                    <a:cubicBezTo>
                      <a:pt x="23" y="0"/>
                      <a:pt x="0" y="60"/>
                      <a:pt x="19" y="97"/>
                    </a:cubicBezTo>
                    <a:cubicBezTo>
                      <a:pt x="37" y="134"/>
                      <a:pt x="87" y="105"/>
                      <a:pt x="67" y="65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Freeform: Shape 103"/>
              <p:cNvSpPr/>
              <p:nvPr/>
            </p:nvSpPr>
            <p:spPr bwMode="auto">
              <a:xfrm>
                <a:off x="9589445" y="1594497"/>
                <a:ext cx="350564" cy="354798"/>
              </a:xfrm>
              <a:custGeom>
                <a:avLst/>
                <a:gdLst>
                  <a:gd name="T0" fmla="*/ 81 w 175"/>
                  <a:gd name="T1" fmla="*/ 69 h 177"/>
                  <a:gd name="T2" fmla="*/ 1 w 175"/>
                  <a:gd name="T3" fmla="*/ 58 h 177"/>
                  <a:gd name="T4" fmla="*/ 66 w 175"/>
                  <a:gd name="T5" fmla="*/ 177 h 177"/>
                  <a:gd name="T6" fmla="*/ 160 w 175"/>
                  <a:gd name="T7" fmla="*/ 80 h 177"/>
                  <a:gd name="T8" fmla="*/ 81 w 175"/>
                  <a:gd name="T9" fmla="*/ 69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177">
                    <a:moveTo>
                      <a:pt x="81" y="69"/>
                    </a:moveTo>
                    <a:cubicBezTo>
                      <a:pt x="85" y="12"/>
                      <a:pt x="2" y="0"/>
                      <a:pt x="1" y="58"/>
                    </a:cubicBezTo>
                    <a:cubicBezTo>
                      <a:pt x="0" y="116"/>
                      <a:pt x="66" y="177"/>
                      <a:pt x="66" y="177"/>
                    </a:cubicBezTo>
                    <a:cubicBezTo>
                      <a:pt x="66" y="177"/>
                      <a:pt x="146" y="136"/>
                      <a:pt x="160" y="80"/>
                    </a:cubicBezTo>
                    <a:cubicBezTo>
                      <a:pt x="175" y="24"/>
                      <a:pt x="97" y="9"/>
                      <a:pt x="81" y="6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Freeform: Shape 104"/>
              <p:cNvSpPr/>
              <p:nvPr/>
            </p:nvSpPr>
            <p:spPr bwMode="auto">
              <a:xfrm>
                <a:off x="10867226" y="2493771"/>
                <a:ext cx="268427" cy="282822"/>
              </a:xfrm>
              <a:custGeom>
                <a:avLst/>
                <a:gdLst>
                  <a:gd name="T0" fmla="*/ 64 w 134"/>
                  <a:gd name="T1" fmla="*/ 75 h 141"/>
                  <a:gd name="T2" fmla="*/ 30 w 134"/>
                  <a:gd name="T3" fmla="*/ 28 h 141"/>
                  <a:gd name="T4" fmla="*/ 0 w 134"/>
                  <a:gd name="T5" fmla="*/ 120 h 141"/>
                  <a:gd name="T6" fmla="*/ 98 w 134"/>
                  <a:gd name="T7" fmla="*/ 121 h 141"/>
                  <a:gd name="T8" fmla="*/ 64 w 134"/>
                  <a:gd name="T9" fmla="*/ 75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41">
                    <a:moveTo>
                      <a:pt x="64" y="75"/>
                    </a:moveTo>
                    <a:cubicBezTo>
                      <a:pt x="96" y="49"/>
                      <a:pt x="60" y="0"/>
                      <a:pt x="30" y="28"/>
                    </a:cubicBezTo>
                    <a:cubicBezTo>
                      <a:pt x="0" y="56"/>
                      <a:pt x="0" y="120"/>
                      <a:pt x="0" y="120"/>
                    </a:cubicBezTo>
                    <a:cubicBezTo>
                      <a:pt x="0" y="120"/>
                      <a:pt x="61" y="141"/>
                      <a:pt x="98" y="121"/>
                    </a:cubicBezTo>
                    <a:cubicBezTo>
                      <a:pt x="134" y="101"/>
                      <a:pt x="103" y="53"/>
                      <a:pt x="64" y="75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Freeform: Shape 105"/>
              <p:cNvSpPr/>
              <p:nvPr/>
            </p:nvSpPr>
            <p:spPr bwMode="auto">
              <a:xfrm>
                <a:off x="10940049" y="3099214"/>
                <a:ext cx="594435" cy="606290"/>
              </a:xfrm>
              <a:custGeom>
                <a:avLst/>
                <a:gdLst>
                  <a:gd name="T0" fmla="*/ 239 w 297"/>
                  <a:gd name="T1" fmla="*/ 267 h 303"/>
                  <a:gd name="T2" fmla="*/ 253 w 297"/>
                  <a:gd name="T3" fmla="*/ 87 h 303"/>
                  <a:gd name="T4" fmla="*/ 79 w 297"/>
                  <a:gd name="T5" fmla="*/ 36 h 303"/>
                  <a:gd name="T6" fmla="*/ 37 w 297"/>
                  <a:gd name="T7" fmla="*/ 114 h 303"/>
                  <a:gd name="T8" fmla="*/ 0 w 297"/>
                  <a:gd name="T9" fmla="*/ 98 h 303"/>
                  <a:gd name="T10" fmla="*/ 9 w 297"/>
                  <a:gd name="T11" fmla="*/ 124 h 303"/>
                  <a:gd name="T12" fmla="*/ 39 w 297"/>
                  <a:gd name="T13" fmla="*/ 154 h 303"/>
                  <a:gd name="T14" fmla="*/ 65 w 297"/>
                  <a:gd name="T15" fmla="*/ 216 h 303"/>
                  <a:gd name="T16" fmla="*/ 239 w 297"/>
                  <a:gd name="T17" fmla="*/ 267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7" h="303">
                    <a:moveTo>
                      <a:pt x="239" y="267"/>
                    </a:moveTo>
                    <a:cubicBezTo>
                      <a:pt x="291" y="231"/>
                      <a:pt x="297" y="151"/>
                      <a:pt x="253" y="87"/>
                    </a:cubicBezTo>
                    <a:cubicBezTo>
                      <a:pt x="209" y="23"/>
                      <a:pt x="131" y="0"/>
                      <a:pt x="79" y="36"/>
                    </a:cubicBezTo>
                    <a:cubicBezTo>
                      <a:pt x="54" y="53"/>
                      <a:pt x="39" y="82"/>
                      <a:pt x="37" y="114"/>
                    </a:cubicBezTo>
                    <a:cubicBezTo>
                      <a:pt x="25" y="112"/>
                      <a:pt x="12" y="107"/>
                      <a:pt x="0" y="98"/>
                    </a:cubicBezTo>
                    <a:cubicBezTo>
                      <a:pt x="0" y="98"/>
                      <a:pt x="1" y="109"/>
                      <a:pt x="9" y="124"/>
                    </a:cubicBezTo>
                    <a:cubicBezTo>
                      <a:pt x="14" y="134"/>
                      <a:pt x="25" y="147"/>
                      <a:pt x="39" y="154"/>
                    </a:cubicBezTo>
                    <a:cubicBezTo>
                      <a:pt x="43" y="175"/>
                      <a:pt x="52" y="197"/>
                      <a:pt x="65" y="216"/>
                    </a:cubicBezTo>
                    <a:cubicBezTo>
                      <a:pt x="109" y="280"/>
                      <a:pt x="187" y="303"/>
                      <a:pt x="239" y="267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Freeform: Shape 106"/>
              <p:cNvSpPr/>
              <p:nvPr/>
            </p:nvSpPr>
            <p:spPr bwMode="auto">
              <a:xfrm>
                <a:off x="11151742" y="3271109"/>
                <a:ext cx="86371" cy="86371"/>
              </a:xfrm>
              <a:custGeom>
                <a:avLst/>
                <a:gdLst>
                  <a:gd name="T0" fmla="*/ 31 w 43"/>
                  <a:gd name="T1" fmla="*/ 38 h 43"/>
                  <a:gd name="T2" fmla="*/ 5 w 43"/>
                  <a:gd name="T3" fmla="*/ 31 h 43"/>
                  <a:gd name="T4" fmla="*/ 12 w 43"/>
                  <a:gd name="T5" fmla="*/ 5 h 43"/>
                  <a:gd name="T6" fmla="*/ 38 w 43"/>
                  <a:gd name="T7" fmla="*/ 12 h 43"/>
                  <a:gd name="T8" fmla="*/ 31 w 43"/>
                  <a:gd name="T9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31" y="38"/>
                    </a:moveTo>
                    <a:cubicBezTo>
                      <a:pt x="22" y="43"/>
                      <a:pt x="10" y="40"/>
                      <a:pt x="5" y="31"/>
                    </a:cubicBezTo>
                    <a:cubicBezTo>
                      <a:pt x="0" y="22"/>
                      <a:pt x="3" y="11"/>
                      <a:pt x="12" y="5"/>
                    </a:cubicBezTo>
                    <a:cubicBezTo>
                      <a:pt x="21" y="0"/>
                      <a:pt x="33" y="3"/>
                      <a:pt x="38" y="12"/>
                    </a:cubicBezTo>
                    <a:cubicBezTo>
                      <a:pt x="43" y="21"/>
                      <a:pt x="40" y="33"/>
                      <a:pt x="31" y="3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Freeform: Shape 107"/>
              <p:cNvSpPr/>
              <p:nvPr/>
            </p:nvSpPr>
            <p:spPr bwMode="auto">
              <a:xfrm>
                <a:off x="11205936" y="3363408"/>
                <a:ext cx="86371" cy="86371"/>
              </a:xfrm>
              <a:custGeom>
                <a:avLst/>
                <a:gdLst>
                  <a:gd name="T0" fmla="*/ 31 w 43"/>
                  <a:gd name="T1" fmla="*/ 38 h 43"/>
                  <a:gd name="T2" fmla="*/ 5 w 43"/>
                  <a:gd name="T3" fmla="*/ 31 h 43"/>
                  <a:gd name="T4" fmla="*/ 12 w 43"/>
                  <a:gd name="T5" fmla="*/ 5 h 43"/>
                  <a:gd name="T6" fmla="*/ 38 w 43"/>
                  <a:gd name="T7" fmla="*/ 12 h 43"/>
                  <a:gd name="T8" fmla="*/ 31 w 43"/>
                  <a:gd name="T9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31" y="38"/>
                    </a:moveTo>
                    <a:cubicBezTo>
                      <a:pt x="22" y="43"/>
                      <a:pt x="10" y="40"/>
                      <a:pt x="5" y="31"/>
                    </a:cubicBezTo>
                    <a:cubicBezTo>
                      <a:pt x="0" y="22"/>
                      <a:pt x="3" y="11"/>
                      <a:pt x="12" y="5"/>
                    </a:cubicBezTo>
                    <a:cubicBezTo>
                      <a:pt x="21" y="0"/>
                      <a:pt x="32" y="3"/>
                      <a:pt x="38" y="12"/>
                    </a:cubicBezTo>
                    <a:cubicBezTo>
                      <a:pt x="43" y="21"/>
                      <a:pt x="40" y="33"/>
                      <a:pt x="31" y="3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Freeform: Shape 108"/>
              <p:cNvSpPr/>
              <p:nvPr/>
            </p:nvSpPr>
            <p:spPr bwMode="auto">
              <a:xfrm>
                <a:off x="11258436" y="3455706"/>
                <a:ext cx="88064" cy="85524"/>
              </a:xfrm>
              <a:custGeom>
                <a:avLst/>
                <a:gdLst>
                  <a:gd name="T0" fmla="*/ 32 w 44"/>
                  <a:gd name="T1" fmla="*/ 38 h 43"/>
                  <a:gd name="T2" fmla="*/ 6 w 44"/>
                  <a:gd name="T3" fmla="*/ 31 h 43"/>
                  <a:gd name="T4" fmla="*/ 13 w 44"/>
                  <a:gd name="T5" fmla="*/ 5 h 43"/>
                  <a:gd name="T6" fmla="*/ 38 w 44"/>
                  <a:gd name="T7" fmla="*/ 12 h 43"/>
                  <a:gd name="T8" fmla="*/ 32 w 44"/>
                  <a:gd name="T9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3">
                    <a:moveTo>
                      <a:pt x="32" y="38"/>
                    </a:moveTo>
                    <a:cubicBezTo>
                      <a:pt x="23" y="43"/>
                      <a:pt x="11" y="40"/>
                      <a:pt x="6" y="31"/>
                    </a:cubicBezTo>
                    <a:cubicBezTo>
                      <a:pt x="0" y="22"/>
                      <a:pt x="4" y="11"/>
                      <a:pt x="13" y="5"/>
                    </a:cubicBezTo>
                    <a:cubicBezTo>
                      <a:pt x="22" y="0"/>
                      <a:pt x="33" y="3"/>
                      <a:pt x="38" y="12"/>
                    </a:cubicBezTo>
                    <a:cubicBezTo>
                      <a:pt x="44" y="21"/>
                      <a:pt x="41" y="33"/>
                      <a:pt x="32" y="3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Freeform: Shape 109"/>
              <p:cNvSpPr/>
              <p:nvPr/>
            </p:nvSpPr>
            <p:spPr bwMode="auto">
              <a:xfrm>
                <a:off x="11261823" y="4094174"/>
                <a:ext cx="392903" cy="502984"/>
              </a:xfrm>
              <a:custGeom>
                <a:avLst/>
                <a:gdLst>
                  <a:gd name="T0" fmla="*/ 162 w 196"/>
                  <a:gd name="T1" fmla="*/ 0 h 251"/>
                  <a:gd name="T2" fmla="*/ 173 w 196"/>
                  <a:gd name="T3" fmla="*/ 9 h 251"/>
                  <a:gd name="T4" fmla="*/ 14 w 196"/>
                  <a:gd name="T5" fmla="*/ 250 h 251"/>
                  <a:gd name="T6" fmla="*/ 1 w 196"/>
                  <a:gd name="T7" fmla="*/ 242 h 251"/>
                  <a:gd name="T8" fmla="*/ 9 w 196"/>
                  <a:gd name="T9" fmla="*/ 230 h 251"/>
                  <a:gd name="T10" fmla="*/ 153 w 196"/>
                  <a:gd name="T11" fmla="*/ 13 h 251"/>
                  <a:gd name="T12" fmla="*/ 161 w 196"/>
                  <a:gd name="T13" fmla="*/ 1 h 251"/>
                  <a:gd name="T14" fmla="*/ 162 w 196"/>
                  <a:gd name="T15" fmla="*/ 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6" h="251">
                    <a:moveTo>
                      <a:pt x="162" y="0"/>
                    </a:moveTo>
                    <a:cubicBezTo>
                      <a:pt x="167" y="0"/>
                      <a:pt x="172" y="3"/>
                      <a:pt x="173" y="9"/>
                    </a:cubicBezTo>
                    <a:cubicBezTo>
                      <a:pt x="196" y="119"/>
                      <a:pt x="124" y="228"/>
                      <a:pt x="14" y="250"/>
                    </a:cubicBezTo>
                    <a:cubicBezTo>
                      <a:pt x="8" y="251"/>
                      <a:pt x="3" y="248"/>
                      <a:pt x="1" y="242"/>
                    </a:cubicBezTo>
                    <a:cubicBezTo>
                      <a:pt x="0" y="236"/>
                      <a:pt x="4" y="231"/>
                      <a:pt x="9" y="230"/>
                    </a:cubicBezTo>
                    <a:cubicBezTo>
                      <a:pt x="109" y="209"/>
                      <a:pt x="173" y="112"/>
                      <a:pt x="153" y="13"/>
                    </a:cubicBezTo>
                    <a:cubicBezTo>
                      <a:pt x="152" y="7"/>
                      <a:pt x="155" y="2"/>
                      <a:pt x="161" y="1"/>
                    </a:cubicBezTo>
                    <a:cubicBezTo>
                      <a:pt x="161" y="0"/>
                      <a:pt x="162" y="0"/>
                      <a:pt x="162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Freeform: Shape 110"/>
              <p:cNvSpPr/>
              <p:nvPr/>
            </p:nvSpPr>
            <p:spPr bwMode="auto">
              <a:xfrm>
                <a:off x="11244041" y="4112803"/>
                <a:ext cx="288750" cy="392056"/>
              </a:xfrm>
              <a:custGeom>
                <a:avLst/>
                <a:gdLst>
                  <a:gd name="T0" fmla="*/ 125 w 144"/>
                  <a:gd name="T1" fmla="*/ 1 h 196"/>
                  <a:gd name="T2" fmla="*/ 136 w 144"/>
                  <a:gd name="T3" fmla="*/ 9 h 196"/>
                  <a:gd name="T4" fmla="*/ 113 w 144"/>
                  <a:gd name="T5" fmla="*/ 127 h 196"/>
                  <a:gd name="T6" fmla="*/ 13 w 144"/>
                  <a:gd name="T7" fmla="*/ 195 h 196"/>
                  <a:gd name="T8" fmla="*/ 1 w 144"/>
                  <a:gd name="T9" fmla="*/ 187 h 196"/>
                  <a:gd name="T10" fmla="*/ 9 w 144"/>
                  <a:gd name="T11" fmla="*/ 175 h 196"/>
                  <a:gd name="T12" fmla="*/ 96 w 144"/>
                  <a:gd name="T13" fmla="*/ 116 h 196"/>
                  <a:gd name="T14" fmla="*/ 116 w 144"/>
                  <a:gd name="T15" fmla="*/ 13 h 196"/>
                  <a:gd name="T16" fmla="*/ 124 w 144"/>
                  <a:gd name="T17" fmla="*/ 1 h 196"/>
                  <a:gd name="T18" fmla="*/ 125 w 144"/>
                  <a:gd name="T19" fmla="*/ 1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4" h="196">
                    <a:moveTo>
                      <a:pt x="125" y="1"/>
                    </a:moveTo>
                    <a:cubicBezTo>
                      <a:pt x="130" y="0"/>
                      <a:pt x="135" y="4"/>
                      <a:pt x="136" y="9"/>
                    </a:cubicBezTo>
                    <a:cubicBezTo>
                      <a:pt x="144" y="50"/>
                      <a:pt x="136" y="92"/>
                      <a:pt x="113" y="127"/>
                    </a:cubicBezTo>
                    <a:cubicBezTo>
                      <a:pt x="90" y="162"/>
                      <a:pt x="54" y="186"/>
                      <a:pt x="13" y="195"/>
                    </a:cubicBezTo>
                    <a:cubicBezTo>
                      <a:pt x="8" y="196"/>
                      <a:pt x="2" y="192"/>
                      <a:pt x="1" y="187"/>
                    </a:cubicBezTo>
                    <a:cubicBezTo>
                      <a:pt x="0" y="181"/>
                      <a:pt x="3" y="176"/>
                      <a:pt x="9" y="175"/>
                    </a:cubicBezTo>
                    <a:cubicBezTo>
                      <a:pt x="45" y="167"/>
                      <a:pt x="76" y="146"/>
                      <a:pt x="96" y="116"/>
                    </a:cubicBezTo>
                    <a:cubicBezTo>
                      <a:pt x="116" y="85"/>
                      <a:pt x="123" y="49"/>
                      <a:pt x="116" y="13"/>
                    </a:cubicBezTo>
                    <a:cubicBezTo>
                      <a:pt x="114" y="8"/>
                      <a:pt x="118" y="2"/>
                      <a:pt x="124" y="1"/>
                    </a:cubicBezTo>
                    <a:cubicBezTo>
                      <a:pt x="124" y="1"/>
                      <a:pt x="125" y="1"/>
                      <a:pt x="125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Freeform: Shape 111"/>
              <p:cNvSpPr/>
              <p:nvPr/>
            </p:nvSpPr>
            <p:spPr bwMode="auto">
              <a:xfrm>
                <a:off x="11223718" y="4132278"/>
                <a:ext cx="218468" cy="274355"/>
              </a:xfrm>
              <a:custGeom>
                <a:avLst/>
                <a:gdLst>
                  <a:gd name="T0" fmla="*/ 86 w 109"/>
                  <a:gd name="T1" fmla="*/ 1 h 137"/>
                  <a:gd name="T2" fmla="*/ 97 w 109"/>
                  <a:gd name="T3" fmla="*/ 9 h 137"/>
                  <a:gd name="T4" fmla="*/ 13 w 109"/>
                  <a:gd name="T5" fmla="*/ 136 h 137"/>
                  <a:gd name="T6" fmla="*/ 1 w 109"/>
                  <a:gd name="T7" fmla="*/ 128 h 137"/>
                  <a:gd name="T8" fmla="*/ 9 w 109"/>
                  <a:gd name="T9" fmla="*/ 116 h 137"/>
                  <a:gd name="T10" fmla="*/ 77 w 109"/>
                  <a:gd name="T11" fmla="*/ 13 h 137"/>
                  <a:gd name="T12" fmla="*/ 85 w 109"/>
                  <a:gd name="T13" fmla="*/ 1 h 137"/>
                  <a:gd name="T14" fmla="*/ 86 w 109"/>
                  <a:gd name="T15" fmla="*/ 1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137">
                    <a:moveTo>
                      <a:pt x="86" y="1"/>
                    </a:moveTo>
                    <a:cubicBezTo>
                      <a:pt x="91" y="0"/>
                      <a:pt x="96" y="4"/>
                      <a:pt x="97" y="9"/>
                    </a:cubicBezTo>
                    <a:cubicBezTo>
                      <a:pt x="109" y="67"/>
                      <a:pt x="71" y="124"/>
                      <a:pt x="13" y="136"/>
                    </a:cubicBezTo>
                    <a:cubicBezTo>
                      <a:pt x="8" y="137"/>
                      <a:pt x="2" y="134"/>
                      <a:pt x="1" y="128"/>
                    </a:cubicBezTo>
                    <a:cubicBezTo>
                      <a:pt x="0" y="122"/>
                      <a:pt x="3" y="117"/>
                      <a:pt x="9" y="116"/>
                    </a:cubicBezTo>
                    <a:cubicBezTo>
                      <a:pt x="56" y="106"/>
                      <a:pt x="86" y="60"/>
                      <a:pt x="77" y="13"/>
                    </a:cubicBezTo>
                    <a:cubicBezTo>
                      <a:pt x="75" y="8"/>
                      <a:pt x="79" y="2"/>
                      <a:pt x="85" y="1"/>
                    </a:cubicBezTo>
                    <a:cubicBezTo>
                      <a:pt x="85" y="1"/>
                      <a:pt x="86" y="1"/>
                      <a:pt x="86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Freeform: Shape 112"/>
              <p:cNvSpPr/>
              <p:nvPr/>
            </p:nvSpPr>
            <p:spPr bwMode="auto">
              <a:xfrm>
                <a:off x="11198315" y="4152601"/>
                <a:ext cx="132097" cy="168508"/>
              </a:xfrm>
              <a:custGeom>
                <a:avLst/>
                <a:gdLst>
                  <a:gd name="T0" fmla="*/ 52 w 66"/>
                  <a:gd name="T1" fmla="*/ 1 h 84"/>
                  <a:gd name="T2" fmla="*/ 62 w 66"/>
                  <a:gd name="T3" fmla="*/ 9 h 84"/>
                  <a:gd name="T4" fmla="*/ 53 w 66"/>
                  <a:gd name="T5" fmla="*/ 56 h 84"/>
                  <a:gd name="T6" fmla="*/ 14 w 66"/>
                  <a:gd name="T7" fmla="*/ 82 h 84"/>
                  <a:gd name="T8" fmla="*/ 2 w 66"/>
                  <a:gd name="T9" fmla="*/ 74 h 84"/>
                  <a:gd name="T10" fmla="*/ 10 w 66"/>
                  <a:gd name="T11" fmla="*/ 62 h 84"/>
                  <a:gd name="T12" fmla="*/ 36 w 66"/>
                  <a:gd name="T13" fmla="*/ 44 h 84"/>
                  <a:gd name="T14" fmla="*/ 42 w 66"/>
                  <a:gd name="T15" fmla="*/ 13 h 84"/>
                  <a:gd name="T16" fmla="*/ 50 w 66"/>
                  <a:gd name="T17" fmla="*/ 1 h 84"/>
                  <a:gd name="T18" fmla="*/ 52 w 66"/>
                  <a:gd name="T19" fmla="*/ 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84">
                    <a:moveTo>
                      <a:pt x="52" y="1"/>
                    </a:moveTo>
                    <a:cubicBezTo>
                      <a:pt x="57" y="0"/>
                      <a:pt x="61" y="4"/>
                      <a:pt x="62" y="9"/>
                    </a:cubicBezTo>
                    <a:cubicBezTo>
                      <a:pt x="66" y="25"/>
                      <a:pt x="63" y="42"/>
                      <a:pt x="53" y="56"/>
                    </a:cubicBezTo>
                    <a:cubicBezTo>
                      <a:pt x="44" y="70"/>
                      <a:pt x="30" y="79"/>
                      <a:pt x="14" y="82"/>
                    </a:cubicBezTo>
                    <a:cubicBezTo>
                      <a:pt x="8" y="84"/>
                      <a:pt x="3" y="80"/>
                      <a:pt x="2" y="74"/>
                    </a:cubicBezTo>
                    <a:cubicBezTo>
                      <a:pt x="0" y="69"/>
                      <a:pt x="4" y="63"/>
                      <a:pt x="10" y="62"/>
                    </a:cubicBezTo>
                    <a:cubicBezTo>
                      <a:pt x="20" y="60"/>
                      <a:pt x="30" y="54"/>
                      <a:pt x="36" y="44"/>
                    </a:cubicBezTo>
                    <a:cubicBezTo>
                      <a:pt x="42" y="35"/>
                      <a:pt x="44" y="24"/>
                      <a:pt x="42" y="13"/>
                    </a:cubicBezTo>
                    <a:cubicBezTo>
                      <a:pt x="41" y="7"/>
                      <a:pt x="45" y="2"/>
                      <a:pt x="50" y="1"/>
                    </a:cubicBezTo>
                    <a:cubicBezTo>
                      <a:pt x="51" y="1"/>
                      <a:pt x="51" y="1"/>
                      <a:pt x="52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Freeform: Shape 113"/>
              <p:cNvSpPr/>
              <p:nvPr/>
            </p:nvSpPr>
            <p:spPr bwMode="auto">
              <a:xfrm>
                <a:off x="11182226" y="4168690"/>
                <a:ext cx="49960" cy="51653"/>
              </a:xfrm>
              <a:custGeom>
                <a:avLst/>
                <a:gdLst>
                  <a:gd name="T0" fmla="*/ 24 w 25"/>
                  <a:gd name="T1" fmla="*/ 10 h 26"/>
                  <a:gd name="T2" fmla="*/ 15 w 25"/>
                  <a:gd name="T3" fmla="*/ 24 h 26"/>
                  <a:gd name="T4" fmla="*/ 1 w 25"/>
                  <a:gd name="T5" fmla="*/ 15 h 26"/>
                  <a:gd name="T6" fmla="*/ 10 w 25"/>
                  <a:gd name="T7" fmla="*/ 1 h 26"/>
                  <a:gd name="T8" fmla="*/ 24 w 25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6">
                    <a:moveTo>
                      <a:pt x="24" y="10"/>
                    </a:moveTo>
                    <a:cubicBezTo>
                      <a:pt x="25" y="17"/>
                      <a:pt x="21" y="23"/>
                      <a:pt x="15" y="24"/>
                    </a:cubicBezTo>
                    <a:cubicBezTo>
                      <a:pt x="9" y="26"/>
                      <a:pt x="2" y="21"/>
                      <a:pt x="1" y="15"/>
                    </a:cubicBezTo>
                    <a:cubicBezTo>
                      <a:pt x="0" y="9"/>
                      <a:pt x="4" y="2"/>
                      <a:pt x="10" y="1"/>
                    </a:cubicBezTo>
                    <a:cubicBezTo>
                      <a:pt x="17" y="0"/>
                      <a:pt x="23" y="4"/>
                      <a:pt x="24" y="1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7" name="Group 5"/>
            <p:cNvGrpSpPr/>
            <p:nvPr/>
          </p:nvGrpSpPr>
          <p:grpSpPr>
            <a:xfrm>
              <a:off x="1775666" y="2289848"/>
              <a:ext cx="2652903" cy="2653635"/>
              <a:chOff x="7777349" y="2243126"/>
              <a:chExt cx="3072095" cy="3072943"/>
            </a:xfrm>
          </p:grpSpPr>
          <p:sp>
            <p:nvSpPr>
              <p:cNvPr id="17" name="Oval 15"/>
              <p:cNvSpPr/>
              <p:nvPr/>
            </p:nvSpPr>
            <p:spPr bwMode="auto">
              <a:xfrm>
                <a:off x="7777349" y="2243126"/>
                <a:ext cx="3072095" cy="3072943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Oval 16"/>
              <p:cNvSpPr/>
              <p:nvPr/>
            </p:nvSpPr>
            <p:spPr bwMode="auto">
              <a:xfrm>
                <a:off x="7859486" y="2325263"/>
                <a:ext cx="2907821" cy="2908668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Oval 17"/>
              <p:cNvSpPr/>
              <p:nvPr/>
            </p:nvSpPr>
            <p:spPr bwMode="auto">
              <a:xfrm>
                <a:off x="8095736" y="2562360"/>
                <a:ext cx="2435321" cy="2435322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Oval 18"/>
              <p:cNvSpPr/>
              <p:nvPr/>
            </p:nvSpPr>
            <p:spPr bwMode="auto">
              <a:xfrm>
                <a:off x="8255776" y="2722400"/>
                <a:ext cx="2115241" cy="21152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Oval 19"/>
              <p:cNvSpPr/>
              <p:nvPr/>
            </p:nvSpPr>
            <p:spPr bwMode="auto">
              <a:xfrm>
                <a:off x="8502187" y="2968811"/>
                <a:ext cx="1619878" cy="162241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Oval 20"/>
              <p:cNvSpPr/>
              <p:nvPr/>
            </p:nvSpPr>
            <p:spPr bwMode="auto">
              <a:xfrm>
                <a:off x="8663921" y="3130545"/>
                <a:ext cx="1298104" cy="1298104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Oval 21"/>
              <p:cNvSpPr/>
              <p:nvPr/>
            </p:nvSpPr>
            <p:spPr bwMode="auto">
              <a:xfrm>
                <a:off x="9147429" y="3613206"/>
                <a:ext cx="331935" cy="332782"/>
              </a:xfrm>
              <a:prstGeom prst="ellipse">
                <a:avLst/>
              </a:prstGeom>
              <a:solidFill>
                <a:srgbClr val="D8574A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8" name="Group 6"/>
            <p:cNvGrpSpPr/>
            <p:nvPr/>
          </p:nvGrpSpPr>
          <p:grpSpPr>
            <a:xfrm>
              <a:off x="1208232" y="1750200"/>
              <a:ext cx="1912898" cy="1897542"/>
              <a:chOff x="7120252" y="1618207"/>
              <a:chExt cx="2215160" cy="2197378"/>
            </a:xfrm>
          </p:grpSpPr>
          <p:sp>
            <p:nvSpPr>
              <p:cNvPr id="9" name="Freeform: Shape 7"/>
              <p:cNvSpPr/>
              <p:nvPr/>
            </p:nvSpPr>
            <p:spPr bwMode="auto">
              <a:xfrm>
                <a:off x="7729083" y="2227884"/>
                <a:ext cx="1153306" cy="1141451"/>
              </a:xfrm>
              <a:custGeom>
                <a:avLst/>
                <a:gdLst>
                  <a:gd name="T0" fmla="*/ 575 w 576"/>
                  <a:gd name="T1" fmla="*/ 518 h 570"/>
                  <a:gd name="T2" fmla="*/ 576 w 576"/>
                  <a:gd name="T3" fmla="*/ 518 h 570"/>
                  <a:gd name="T4" fmla="*/ 52 w 576"/>
                  <a:gd name="T5" fmla="*/ 0 h 570"/>
                  <a:gd name="T6" fmla="*/ 37 w 576"/>
                  <a:gd name="T7" fmla="*/ 37 h 570"/>
                  <a:gd name="T8" fmla="*/ 0 w 576"/>
                  <a:gd name="T9" fmla="*/ 52 h 570"/>
                  <a:gd name="T10" fmla="*/ 524 w 576"/>
                  <a:gd name="T11" fmla="*/ 570 h 570"/>
                  <a:gd name="T12" fmla="*/ 525 w 576"/>
                  <a:gd name="T13" fmla="*/ 569 h 570"/>
                  <a:gd name="T14" fmla="*/ 575 w 576"/>
                  <a:gd name="T15" fmla="*/ 518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6" h="570">
                    <a:moveTo>
                      <a:pt x="575" y="518"/>
                    </a:moveTo>
                    <a:cubicBezTo>
                      <a:pt x="576" y="518"/>
                      <a:pt x="576" y="518"/>
                      <a:pt x="576" y="518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7" y="12"/>
                      <a:pt x="42" y="24"/>
                      <a:pt x="37" y="37"/>
                    </a:cubicBezTo>
                    <a:cubicBezTo>
                      <a:pt x="24" y="42"/>
                      <a:pt x="12" y="47"/>
                      <a:pt x="0" y="52"/>
                    </a:cubicBezTo>
                    <a:cubicBezTo>
                      <a:pt x="524" y="570"/>
                      <a:pt x="524" y="570"/>
                      <a:pt x="524" y="570"/>
                    </a:cubicBezTo>
                    <a:cubicBezTo>
                      <a:pt x="525" y="569"/>
                      <a:pt x="525" y="569"/>
                      <a:pt x="525" y="569"/>
                    </a:cubicBezTo>
                    <a:lnTo>
                      <a:pt x="575" y="51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Freeform: Shape 8"/>
              <p:cNvSpPr/>
              <p:nvPr/>
            </p:nvSpPr>
            <p:spPr bwMode="auto">
              <a:xfrm>
                <a:off x="8936582" y="3420988"/>
                <a:ext cx="398830" cy="394597"/>
              </a:xfrm>
              <a:custGeom>
                <a:avLst/>
                <a:gdLst>
                  <a:gd name="T0" fmla="*/ 199 w 199"/>
                  <a:gd name="T1" fmla="*/ 197 h 197"/>
                  <a:gd name="T2" fmla="*/ 59 w 199"/>
                  <a:gd name="T3" fmla="*/ 0 h 197"/>
                  <a:gd name="T4" fmla="*/ 58 w 199"/>
                  <a:gd name="T5" fmla="*/ 0 h 197"/>
                  <a:gd name="T6" fmla="*/ 55 w 199"/>
                  <a:gd name="T7" fmla="*/ 4 h 197"/>
                  <a:gd name="T8" fmla="*/ 5 w 199"/>
                  <a:gd name="T9" fmla="*/ 55 h 197"/>
                  <a:gd name="T10" fmla="*/ 0 w 199"/>
                  <a:gd name="T11" fmla="*/ 58 h 197"/>
                  <a:gd name="T12" fmla="*/ 1 w 199"/>
                  <a:gd name="T13" fmla="*/ 59 h 197"/>
                  <a:gd name="T14" fmla="*/ 199 w 199"/>
                  <a:gd name="T15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9" h="197">
                    <a:moveTo>
                      <a:pt x="199" y="197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58" y="0"/>
                      <a:pt x="58" y="0"/>
                    </a:cubicBezTo>
                    <a:cubicBezTo>
                      <a:pt x="57" y="2"/>
                      <a:pt x="56" y="3"/>
                      <a:pt x="55" y="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3" y="56"/>
                      <a:pt x="2" y="57"/>
                      <a:pt x="0" y="58"/>
                    </a:cubicBezTo>
                    <a:cubicBezTo>
                      <a:pt x="1" y="58"/>
                      <a:pt x="1" y="59"/>
                      <a:pt x="1" y="59"/>
                    </a:cubicBezTo>
                    <a:lnTo>
                      <a:pt x="199" y="19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" name="Freeform: Shape 9"/>
              <p:cNvSpPr/>
              <p:nvPr/>
            </p:nvSpPr>
            <p:spPr bwMode="auto">
              <a:xfrm>
                <a:off x="8892550" y="3375263"/>
                <a:ext cx="164274" cy="165968"/>
              </a:xfrm>
              <a:custGeom>
                <a:avLst/>
                <a:gdLst>
                  <a:gd name="T0" fmla="*/ 77 w 82"/>
                  <a:gd name="T1" fmla="*/ 27 h 83"/>
                  <a:gd name="T2" fmla="*/ 80 w 82"/>
                  <a:gd name="T3" fmla="*/ 23 h 83"/>
                  <a:gd name="T4" fmla="*/ 77 w 82"/>
                  <a:gd name="T5" fmla="*/ 7 h 83"/>
                  <a:gd name="T6" fmla="*/ 75 w 82"/>
                  <a:gd name="T7" fmla="*/ 6 h 83"/>
                  <a:gd name="T8" fmla="*/ 55 w 82"/>
                  <a:gd name="T9" fmla="*/ 6 h 83"/>
                  <a:gd name="T10" fmla="*/ 5 w 82"/>
                  <a:gd name="T11" fmla="*/ 57 h 83"/>
                  <a:gd name="T12" fmla="*/ 5 w 82"/>
                  <a:gd name="T13" fmla="*/ 77 h 83"/>
                  <a:gd name="T14" fmla="*/ 7 w 82"/>
                  <a:gd name="T15" fmla="*/ 78 h 83"/>
                  <a:gd name="T16" fmla="*/ 22 w 82"/>
                  <a:gd name="T17" fmla="*/ 81 h 83"/>
                  <a:gd name="T18" fmla="*/ 27 w 82"/>
                  <a:gd name="T19" fmla="*/ 78 h 83"/>
                  <a:gd name="T20" fmla="*/ 77 w 82"/>
                  <a:gd name="T21" fmla="*/ 2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83">
                    <a:moveTo>
                      <a:pt x="77" y="27"/>
                    </a:moveTo>
                    <a:cubicBezTo>
                      <a:pt x="78" y="26"/>
                      <a:pt x="79" y="25"/>
                      <a:pt x="80" y="23"/>
                    </a:cubicBezTo>
                    <a:cubicBezTo>
                      <a:pt x="82" y="18"/>
                      <a:pt x="81" y="12"/>
                      <a:pt x="77" y="7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70" y="0"/>
                      <a:pt x="61" y="1"/>
                      <a:pt x="55" y="6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0" y="62"/>
                      <a:pt x="0" y="71"/>
                      <a:pt x="5" y="77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11" y="82"/>
                      <a:pt x="17" y="83"/>
                      <a:pt x="22" y="81"/>
                    </a:cubicBezTo>
                    <a:cubicBezTo>
                      <a:pt x="24" y="80"/>
                      <a:pt x="25" y="79"/>
                      <a:pt x="27" y="78"/>
                    </a:cubicBezTo>
                    <a:lnTo>
                      <a:pt x="77" y="27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" name="Freeform: Shape 10"/>
              <p:cNvSpPr/>
              <p:nvPr/>
            </p:nvSpPr>
            <p:spPr bwMode="auto">
              <a:xfrm>
                <a:off x="8850211" y="3335464"/>
                <a:ext cx="164274" cy="164274"/>
              </a:xfrm>
              <a:custGeom>
                <a:avLst/>
                <a:gdLst>
                  <a:gd name="T0" fmla="*/ 76 w 82"/>
                  <a:gd name="T1" fmla="*/ 6 h 82"/>
                  <a:gd name="T2" fmla="*/ 75 w 82"/>
                  <a:gd name="T3" fmla="*/ 5 h 82"/>
                  <a:gd name="T4" fmla="*/ 62 w 82"/>
                  <a:gd name="T5" fmla="*/ 1 h 82"/>
                  <a:gd name="T6" fmla="*/ 58 w 82"/>
                  <a:gd name="T7" fmla="*/ 8 h 82"/>
                  <a:gd name="T8" fmla="*/ 8 w 82"/>
                  <a:gd name="T9" fmla="*/ 58 h 82"/>
                  <a:gd name="T10" fmla="*/ 1 w 82"/>
                  <a:gd name="T11" fmla="*/ 62 h 82"/>
                  <a:gd name="T12" fmla="*/ 5 w 82"/>
                  <a:gd name="T13" fmla="*/ 75 h 82"/>
                  <a:gd name="T14" fmla="*/ 6 w 82"/>
                  <a:gd name="T15" fmla="*/ 77 h 82"/>
                  <a:gd name="T16" fmla="*/ 26 w 82"/>
                  <a:gd name="T17" fmla="*/ 77 h 82"/>
                  <a:gd name="T18" fmla="*/ 76 w 82"/>
                  <a:gd name="T19" fmla="*/ 26 h 82"/>
                  <a:gd name="T20" fmla="*/ 76 w 82"/>
                  <a:gd name="T21" fmla="*/ 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82">
                    <a:moveTo>
                      <a:pt x="76" y="6"/>
                    </a:moveTo>
                    <a:cubicBezTo>
                      <a:pt x="75" y="5"/>
                      <a:pt x="75" y="5"/>
                      <a:pt x="75" y="5"/>
                    </a:cubicBezTo>
                    <a:cubicBezTo>
                      <a:pt x="71" y="1"/>
                      <a:pt x="66" y="0"/>
                      <a:pt x="62" y="1"/>
                    </a:cubicBezTo>
                    <a:cubicBezTo>
                      <a:pt x="61" y="4"/>
                      <a:pt x="60" y="6"/>
                      <a:pt x="58" y="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6" y="60"/>
                      <a:pt x="3" y="62"/>
                      <a:pt x="1" y="62"/>
                    </a:cubicBezTo>
                    <a:cubicBezTo>
                      <a:pt x="0" y="67"/>
                      <a:pt x="1" y="72"/>
                      <a:pt x="5" y="75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12" y="82"/>
                      <a:pt x="21" y="82"/>
                      <a:pt x="26" y="77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82" y="21"/>
                      <a:pt x="82" y="12"/>
                      <a:pt x="76" y="6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3" name="Freeform: Shape 11"/>
              <p:cNvSpPr/>
              <p:nvPr/>
            </p:nvSpPr>
            <p:spPr bwMode="auto">
              <a:xfrm>
                <a:off x="8812953" y="3297359"/>
                <a:ext cx="163427" cy="164274"/>
              </a:xfrm>
              <a:custGeom>
                <a:avLst/>
                <a:gdLst>
                  <a:gd name="T0" fmla="*/ 77 w 82"/>
                  <a:gd name="T1" fmla="*/ 27 h 82"/>
                  <a:gd name="T2" fmla="*/ 81 w 82"/>
                  <a:gd name="T3" fmla="*/ 20 h 82"/>
                  <a:gd name="T4" fmla="*/ 77 w 82"/>
                  <a:gd name="T5" fmla="*/ 7 h 82"/>
                  <a:gd name="T6" fmla="*/ 75 w 82"/>
                  <a:gd name="T7" fmla="*/ 5 h 82"/>
                  <a:gd name="T8" fmla="*/ 55 w 82"/>
                  <a:gd name="T9" fmla="*/ 6 h 82"/>
                  <a:gd name="T10" fmla="*/ 5 w 82"/>
                  <a:gd name="T11" fmla="*/ 56 h 82"/>
                  <a:gd name="T12" fmla="*/ 5 w 82"/>
                  <a:gd name="T13" fmla="*/ 76 h 82"/>
                  <a:gd name="T14" fmla="*/ 7 w 82"/>
                  <a:gd name="T15" fmla="*/ 78 h 82"/>
                  <a:gd name="T16" fmla="*/ 20 w 82"/>
                  <a:gd name="T17" fmla="*/ 81 h 82"/>
                  <a:gd name="T18" fmla="*/ 27 w 82"/>
                  <a:gd name="T19" fmla="*/ 77 h 82"/>
                  <a:gd name="T20" fmla="*/ 77 w 82"/>
                  <a:gd name="T21" fmla="*/ 2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82">
                    <a:moveTo>
                      <a:pt x="77" y="27"/>
                    </a:moveTo>
                    <a:cubicBezTo>
                      <a:pt x="79" y="25"/>
                      <a:pt x="80" y="23"/>
                      <a:pt x="81" y="20"/>
                    </a:cubicBezTo>
                    <a:cubicBezTo>
                      <a:pt x="82" y="15"/>
                      <a:pt x="80" y="11"/>
                      <a:pt x="77" y="7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0" y="0"/>
                      <a:pt x="61" y="0"/>
                      <a:pt x="55" y="6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0" y="62"/>
                      <a:pt x="0" y="71"/>
                      <a:pt x="5" y="76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10" y="81"/>
                      <a:pt x="15" y="82"/>
                      <a:pt x="20" y="81"/>
                    </a:cubicBezTo>
                    <a:cubicBezTo>
                      <a:pt x="22" y="81"/>
                      <a:pt x="25" y="79"/>
                      <a:pt x="27" y="77"/>
                    </a:cubicBezTo>
                    <a:lnTo>
                      <a:pt x="77" y="27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Freeform: Shape 12"/>
              <p:cNvSpPr/>
              <p:nvPr/>
            </p:nvSpPr>
            <p:spPr bwMode="auto">
              <a:xfrm>
                <a:off x="8768074" y="3255021"/>
                <a:ext cx="166814" cy="165968"/>
              </a:xfrm>
              <a:custGeom>
                <a:avLst/>
                <a:gdLst>
                  <a:gd name="T0" fmla="*/ 77 w 83"/>
                  <a:gd name="T1" fmla="*/ 7 h 83"/>
                  <a:gd name="T2" fmla="*/ 76 w 83"/>
                  <a:gd name="T3" fmla="*/ 5 h 83"/>
                  <a:gd name="T4" fmla="*/ 57 w 83"/>
                  <a:gd name="T5" fmla="*/ 5 h 83"/>
                  <a:gd name="T6" fmla="*/ 56 w 83"/>
                  <a:gd name="T7" fmla="*/ 5 h 83"/>
                  <a:gd name="T8" fmla="*/ 6 w 83"/>
                  <a:gd name="T9" fmla="*/ 56 h 83"/>
                  <a:gd name="T10" fmla="*/ 5 w 83"/>
                  <a:gd name="T11" fmla="*/ 57 h 83"/>
                  <a:gd name="T12" fmla="*/ 6 w 83"/>
                  <a:gd name="T13" fmla="*/ 76 h 83"/>
                  <a:gd name="T14" fmla="*/ 7 w 83"/>
                  <a:gd name="T15" fmla="*/ 77 h 83"/>
                  <a:gd name="T16" fmla="*/ 27 w 83"/>
                  <a:gd name="T17" fmla="*/ 77 h 83"/>
                  <a:gd name="T18" fmla="*/ 77 w 83"/>
                  <a:gd name="T19" fmla="*/ 27 h 83"/>
                  <a:gd name="T20" fmla="*/ 77 w 83"/>
                  <a:gd name="T21" fmla="*/ 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83">
                    <a:moveTo>
                      <a:pt x="77" y="7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0" y="0"/>
                      <a:pt x="62" y="0"/>
                      <a:pt x="57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0" y="62"/>
                      <a:pt x="1" y="71"/>
                      <a:pt x="6" y="76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13" y="83"/>
                      <a:pt x="22" y="83"/>
                      <a:pt x="27" y="7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83" y="21"/>
                      <a:pt x="83" y="12"/>
                      <a:pt x="77" y="7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Freeform: Shape 13"/>
              <p:cNvSpPr/>
              <p:nvPr/>
            </p:nvSpPr>
            <p:spPr bwMode="auto">
              <a:xfrm>
                <a:off x="7120252" y="1830747"/>
                <a:ext cx="682500" cy="709597"/>
              </a:xfrm>
              <a:custGeom>
                <a:avLst/>
                <a:gdLst>
                  <a:gd name="T0" fmla="*/ 222 w 341"/>
                  <a:gd name="T1" fmla="*/ 117 h 354"/>
                  <a:gd name="T2" fmla="*/ 27 w 341"/>
                  <a:gd name="T3" fmla="*/ 120 h 354"/>
                  <a:gd name="T4" fmla="*/ 304 w 341"/>
                  <a:gd name="T5" fmla="*/ 250 h 354"/>
                  <a:gd name="T6" fmla="*/ 341 w 341"/>
                  <a:gd name="T7" fmla="*/ 235 h 354"/>
                  <a:gd name="T8" fmla="*/ 222 w 341"/>
                  <a:gd name="T9" fmla="*/ 117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354">
                    <a:moveTo>
                      <a:pt x="222" y="117"/>
                    </a:moveTo>
                    <a:cubicBezTo>
                      <a:pt x="96" y="0"/>
                      <a:pt x="56" y="8"/>
                      <a:pt x="27" y="120"/>
                    </a:cubicBezTo>
                    <a:cubicBezTo>
                      <a:pt x="0" y="220"/>
                      <a:pt x="38" y="354"/>
                      <a:pt x="304" y="250"/>
                    </a:cubicBezTo>
                    <a:cubicBezTo>
                      <a:pt x="316" y="245"/>
                      <a:pt x="328" y="240"/>
                      <a:pt x="341" y="235"/>
                    </a:cubicBezTo>
                    <a:cubicBezTo>
                      <a:pt x="293" y="188"/>
                      <a:pt x="253" y="149"/>
                      <a:pt x="222" y="117"/>
                    </a:cubicBezTo>
                    <a:close/>
                  </a:path>
                </a:pathLst>
              </a:custGeom>
              <a:solidFill>
                <a:srgbClr val="45BBC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Freeform: Shape 14"/>
              <p:cNvSpPr/>
              <p:nvPr/>
            </p:nvSpPr>
            <p:spPr bwMode="auto">
              <a:xfrm>
                <a:off x="7322631" y="1618207"/>
                <a:ext cx="712984" cy="683347"/>
              </a:xfrm>
              <a:custGeom>
                <a:avLst/>
                <a:gdLst>
                  <a:gd name="T0" fmla="*/ 240 w 356"/>
                  <a:gd name="T1" fmla="*/ 341 h 341"/>
                  <a:gd name="T2" fmla="*/ 255 w 356"/>
                  <a:gd name="T3" fmla="*/ 304 h 341"/>
                  <a:gd name="T4" fmla="*/ 122 w 356"/>
                  <a:gd name="T5" fmla="*/ 27 h 341"/>
                  <a:gd name="T6" fmla="*/ 121 w 356"/>
                  <a:gd name="T7" fmla="*/ 223 h 341"/>
                  <a:gd name="T8" fmla="*/ 240 w 356"/>
                  <a:gd name="T9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6" h="341">
                    <a:moveTo>
                      <a:pt x="240" y="341"/>
                    </a:moveTo>
                    <a:cubicBezTo>
                      <a:pt x="245" y="328"/>
                      <a:pt x="250" y="316"/>
                      <a:pt x="255" y="304"/>
                    </a:cubicBezTo>
                    <a:cubicBezTo>
                      <a:pt x="356" y="36"/>
                      <a:pt x="222" y="0"/>
                      <a:pt x="122" y="27"/>
                    </a:cubicBezTo>
                    <a:cubicBezTo>
                      <a:pt x="10" y="59"/>
                      <a:pt x="0" y="94"/>
                      <a:pt x="121" y="223"/>
                    </a:cubicBezTo>
                    <a:cubicBezTo>
                      <a:pt x="152" y="255"/>
                      <a:pt x="192" y="294"/>
                      <a:pt x="240" y="341"/>
                    </a:cubicBezTo>
                    <a:close/>
                  </a:path>
                </a:pathLst>
              </a:custGeom>
              <a:solidFill>
                <a:srgbClr val="45BBC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127" name="组合 126"/>
          <p:cNvGrpSpPr/>
          <p:nvPr/>
        </p:nvGrpSpPr>
        <p:grpSpPr>
          <a:xfrm>
            <a:off x="986311" y="2368873"/>
            <a:ext cx="3024188" cy="1409438"/>
            <a:chOff x="874713" y="3325188"/>
            <a:chExt cx="3024188" cy="1409438"/>
          </a:xfrm>
        </p:grpSpPr>
        <p:sp>
          <p:nvSpPr>
            <p:cNvPr id="128" name="矩形 127"/>
            <p:cNvSpPr/>
            <p:nvPr/>
          </p:nvSpPr>
          <p:spPr>
            <a:xfrm>
              <a:off x="874713" y="3802063"/>
              <a:ext cx="3024188" cy="93256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……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874713" y="332518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标题文字添加</a:t>
              </a:r>
              <a:endParaRPr lang="en-US" altLang="zh-CN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986311" y="4284662"/>
            <a:ext cx="3024188" cy="1409438"/>
            <a:chOff x="874713" y="3325188"/>
            <a:chExt cx="3024188" cy="1409438"/>
          </a:xfrm>
        </p:grpSpPr>
        <p:sp>
          <p:nvSpPr>
            <p:cNvPr id="131" name="矩形 130"/>
            <p:cNvSpPr/>
            <p:nvPr/>
          </p:nvSpPr>
          <p:spPr>
            <a:xfrm>
              <a:off x="874713" y="3802063"/>
              <a:ext cx="3024188" cy="93256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……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874713" y="332518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标题文字添加</a:t>
              </a:r>
              <a:endParaRPr lang="en-US" altLang="zh-CN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8267708" y="2368873"/>
            <a:ext cx="3024188" cy="1409438"/>
            <a:chOff x="874713" y="3325188"/>
            <a:chExt cx="3024188" cy="1409438"/>
          </a:xfrm>
        </p:grpSpPr>
        <p:sp>
          <p:nvSpPr>
            <p:cNvPr id="134" name="矩形 133"/>
            <p:cNvSpPr/>
            <p:nvPr/>
          </p:nvSpPr>
          <p:spPr>
            <a:xfrm>
              <a:off x="874713" y="3802063"/>
              <a:ext cx="3024188" cy="93256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……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1656927" y="332518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标题文字添加</a:t>
              </a:r>
              <a:endParaRPr lang="en-US" altLang="zh-CN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8267708" y="4284662"/>
            <a:ext cx="3024188" cy="1409438"/>
            <a:chOff x="874713" y="3325188"/>
            <a:chExt cx="3024188" cy="1409438"/>
          </a:xfrm>
        </p:grpSpPr>
        <p:sp>
          <p:nvSpPr>
            <p:cNvPr id="137" name="矩形 136"/>
            <p:cNvSpPr/>
            <p:nvPr/>
          </p:nvSpPr>
          <p:spPr>
            <a:xfrm>
              <a:off x="874713" y="3802063"/>
              <a:ext cx="3024188" cy="93256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……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1656927" y="332518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标题文字添加</a:t>
              </a:r>
              <a:endParaRPr lang="en-US" altLang="zh-CN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77" b="28413"/>
          <a:stretch>
            <a:fillRect/>
          </a:stretch>
        </p:blipFill>
        <p:spPr>
          <a:xfrm>
            <a:off x="-1" y="0"/>
            <a:ext cx="4656841" cy="43281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1" t="25535"/>
          <a:stretch>
            <a:fillRect/>
          </a:stretch>
        </p:blipFill>
        <p:spPr>
          <a:xfrm>
            <a:off x="10152668" y="4716693"/>
            <a:ext cx="2039332" cy="214130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05944" y="1751128"/>
            <a:ext cx="2584450" cy="13220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8000" dirty="0">
                <a:solidFill>
                  <a:srgbClr val="45BBC1"/>
                </a:solidFill>
                <a:latin typeface="Century Gothic" panose="020B0502020202020204" pitchFamily="34" charset="0"/>
              </a:rPr>
              <a:t>20XX</a:t>
            </a:r>
            <a:endParaRPr lang="zh-CN" altLang="en-US" sz="8000" dirty="0">
              <a:solidFill>
                <a:srgbClr val="45BBC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05944" y="2940022"/>
            <a:ext cx="8710397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60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感谢各位的批评指正</a:t>
            </a:r>
            <a:endParaRPr lang="zh-CN" altLang="en-US" sz="6000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28805" y="3999595"/>
            <a:ext cx="6409778" cy="7386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dirty="0">
                <a:latin typeface="Century Gothic" panose="020B0502020202020204" pitchFamily="34" charset="0"/>
              </a:rPr>
              <a:t>We have many PowerPoint templates that has been specifically designed to help anyone that is stepping into the world of PowerPoint for the very first time.</a:t>
            </a:r>
            <a:endParaRPr lang="en-US" altLang="zh-CN" sz="1400" dirty="0">
              <a:latin typeface="Century Gothic" panose="020B0502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828805" y="4889568"/>
            <a:ext cx="1765300" cy="316802"/>
            <a:chOff x="1244534" y="3522134"/>
            <a:chExt cx="1765300" cy="316802"/>
          </a:xfrm>
        </p:grpSpPr>
        <p:sp>
          <p:nvSpPr>
            <p:cNvPr id="13" name="圆角矩形 12"/>
            <p:cNvSpPr/>
            <p:nvPr/>
          </p:nvSpPr>
          <p:spPr>
            <a:xfrm>
              <a:off x="1244534" y="3522134"/>
              <a:ext cx="1765300" cy="316802"/>
            </a:xfrm>
            <a:prstGeom prst="roundRect">
              <a:avLst>
                <a:gd name="adj" fmla="val 50000"/>
              </a:avLst>
            </a:prstGeom>
            <a:solidFill>
              <a:srgbClr val="45BBC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1641" y="3526647"/>
              <a:ext cx="1471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汇报人：王某某</a:t>
              </a:r>
              <a:endParaRPr lang="zh-CN" altLang="en-US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6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77" b="28413"/>
          <a:stretch>
            <a:fillRect/>
          </a:stretch>
        </p:blipFill>
        <p:spPr>
          <a:xfrm>
            <a:off x="-1" y="0"/>
            <a:ext cx="4656841" cy="43281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1" t="25535"/>
          <a:stretch>
            <a:fillRect/>
          </a:stretch>
        </p:blipFill>
        <p:spPr>
          <a:xfrm>
            <a:off x="10152668" y="4716693"/>
            <a:ext cx="2039332" cy="2141308"/>
          </a:xfrm>
          <a:prstGeom prst="rect">
            <a:avLst/>
          </a:prstGeom>
        </p:spPr>
      </p:pic>
      <p:sp>
        <p:nvSpPr>
          <p:cNvPr id="15" name="TextBox 20"/>
          <p:cNvSpPr txBox="1"/>
          <p:nvPr/>
        </p:nvSpPr>
        <p:spPr>
          <a:xfrm>
            <a:off x="3474361" y="2334154"/>
            <a:ext cx="1625445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zh-CN" sz="19900" dirty="0">
                <a:solidFill>
                  <a:srgbClr val="45BBC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19900" dirty="0">
              <a:solidFill>
                <a:srgbClr val="45BBC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5365326" y="2921168"/>
            <a:ext cx="6168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研究背景与现状</a:t>
            </a:r>
            <a:endParaRPr lang="zh-CN" altLang="en-US" sz="6000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auto">
          <a:xfrm>
            <a:off x="5469657" y="4078798"/>
            <a:ext cx="6155354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We have many PowerPoint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templates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 that has been specifically designed to help anyone that is stepping into the world of PowerPoint for the very first time.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849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151"/>
          <p:cNvSpPr/>
          <p:nvPr/>
        </p:nvSpPr>
        <p:spPr>
          <a:xfrm>
            <a:off x="464457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3" name="箭头: V 形 152"/>
          <p:cNvSpPr/>
          <p:nvPr/>
        </p:nvSpPr>
        <p:spPr>
          <a:xfrm>
            <a:off x="745335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717" y="3005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rgbClr val="45BBC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一、研究背景与现状</a:t>
            </a:r>
            <a:endParaRPr lang="zh-CN" altLang="en-US" sz="2800" dirty="0">
              <a:solidFill>
                <a:srgbClr val="45BBC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193867" y="2374029"/>
            <a:ext cx="1775854" cy="1775851"/>
            <a:chOff x="3193867" y="2374029"/>
            <a:chExt cx="1775854" cy="1775851"/>
          </a:xfrm>
        </p:grpSpPr>
        <p:sp>
          <p:nvSpPr>
            <p:cNvPr id="6" name="íṣḻíďè"/>
            <p:cNvSpPr/>
            <p:nvPr/>
          </p:nvSpPr>
          <p:spPr>
            <a:xfrm>
              <a:off x="3193867" y="2374029"/>
              <a:ext cx="1775854" cy="1775851"/>
            </a:xfrm>
            <a:prstGeom prst="ellipse">
              <a:avLst/>
            </a:prstGeom>
            <a:solidFill>
              <a:srgbClr val="020202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îşľîḋê"/>
            <p:cNvSpPr/>
            <p:nvPr/>
          </p:nvSpPr>
          <p:spPr>
            <a:xfrm>
              <a:off x="3344262" y="2524423"/>
              <a:ext cx="1475064" cy="1475063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222277" y="2374029"/>
            <a:ext cx="1775854" cy="1775851"/>
            <a:chOff x="7222277" y="2374029"/>
            <a:chExt cx="1775854" cy="1775851"/>
          </a:xfrm>
        </p:grpSpPr>
        <p:sp>
          <p:nvSpPr>
            <p:cNvPr id="9" name="îṣḷíďê"/>
            <p:cNvSpPr/>
            <p:nvPr/>
          </p:nvSpPr>
          <p:spPr>
            <a:xfrm>
              <a:off x="7222277" y="2374029"/>
              <a:ext cx="1775854" cy="1775851"/>
            </a:xfrm>
            <a:prstGeom prst="ellipse">
              <a:avLst/>
            </a:prstGeom>
            <a:solidFill>
              <a:srgbClr val="020202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ïṧļîḍè"/>
            <p:cNvSpPr/>
            <p:nvPr/>
          </p:nvSpPr>
          <p:spPr>
            <a:xfrm>
              <a:off x="7372673" y="2524423"/>
              <a:ext cx="1475064" cy="1475063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695714" y="4503170"/>
            <a:ext cx="2772160" cy="1206484"/>
            <a:chOff x="3624780" y="2412339"/>
            <a:chExt cx="2772160" cy="1206484"/>
          </a:xfrm>
        </p:grpSpPr>
        <p:sp>
          <p:nvSpPr>
            <p:cNvPr id="12" name="文本框 11"/>
            <p:cNvSpPr txBox="1"/>
            <p:nvPr/>
          </p:nvSpPr>
          <p:spPr>
            <a:xfrm>
              <a:off x="394397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标题文字添加</a:t>
              </a:r>
              <a:endParaRPr lang="zh-CN" altLang="en-US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624780" y="2750893"/>
              <a:ext cx="2772160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fontAlgn="base">
                <a:lnSpc>
                  <a:spcPct val="120000"/>
                </a:lnSpc>
                <a:spcBef>
                  <a:spcPts val="144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Gill Sans" charset="0"/>
                </a:rPr>
                <a:t>此处添加详细文本描述，建议与标题相关并符合整体语言风格，语言描述尽量简洁生动。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Gill Sans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724124" y="4503170"/>
            <a:ext cx="2772160" cy="1206484"/>
            <a:chOff x="3624780" y="2412339"/>
            <a:chExt cx="2772160" cy="1206484"/>
          </a:xfrm>
        </p:grpSpPr>
        <p:sp>
          <p:nvSpPr>
            <p:cNvPr id="15" name="文本框 14"/>
            <p:cNvSpPr txBox="1"/>
            <p:nvPr/>
          </p:nvSpPr>
          <p:spPr>
            <a:xfrm>
              <a:off x="3943970" y="2412339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标题文字添加</a:t>
              </a:r>
              <a:endParaRPr lang="zh-CN" altLang="en-US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624780" y="2750893"/>
              <a:ext cx="2772160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fontAlgn="base">
                <a:lnSpc>
                  <a:spcPct val="120000"/>
                </a:lnSpc>
                <a:spcBef>
                  <a:spcPts val="144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  <a:sym typeface="Gill Sans" charset="0"/>
                </a:rPr>
                <a:t>此处添加详细文本描述，建议与标题相关并符合整体语言风格，语言描述尽量简洁生动。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Gill Sans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236484" y="2374028"/>
            <a:ext cx="1775854" cy="1775851"/>
            <a:chOff x="9236484" y="2374028"/>
            <a:chExt cx="1775854" cy="1775851"/>
          </a:xfrm>
        </p:grpSpPr>
        <p:sp>
          <p:nvSpPr>
            <p:cNvPr id="18" name="íṣľíḍê"/>
            <p:cNvSpPr/>
            <p:nvPr/>
          </p:nvSpPr>
          <p:spPr>
            <a:xfrm>
              <a:off x="9236484" y="2374028"/>
              <a:ext cx="1775854" cy="177585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  <p:sp>
          <p:nvSpPr>
            <p:cNvPr id="19" name="i$lîḑê"/>
            <p:cNvSpPr/>
            <p:nvPr/>
          </p:nvSpPr>
          <p:spPr>
            <a:xfrm>
              <a:off x="9386879" y="2524422"/>
              <a:ext cx="1475064" cy="1475063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  <p:sp>
          <p:nvSpPr>
            <p:cNvPr id="20" name="ïšḷíḑé"/>
            <p:cNvSpPr/>
            <p:nvPr/>
          </p:nvSpPr>
          <p:spPr bwMode="auto">
            <a:xfrm>
              <a:off x="9917598" y="2848454"/>
              <a:ext cx="413624" cy="370835"/>
            </a:xfrm>
            <a:custGeom>
              <a:avLst/>
              <a:gdLst>
                <a:gd name="T0" fmla="*/ 116 w 400"/>
                <a:gd name="T1" fmla="*/ 224 h 360"/>
                <a:gd name="T2" fmla="*/ 116 w 400"/>
                <a:gd name="T3" fmla="*/ 100 h 360"/>
                <a:gd name="T4" fmla="*/ 40 w 400"/>
                <a:gd name="T5" fmla="*/ 100 h 360"/>
                <a:gd name="T6" fmla="*/ 0 w 400"/>
                <a:gd name="T7" fmla="*/ 140 h 360"/>
                <a:gd name="T8" fmla="*/ 0 w 400"/>
                <a:gd name="T9" fmla="*/ 260 h 360"/>
                <a:gd name="T10" fmla="*/ 40 w 400"/>
                <a:gd name="T11" fmla="*/ 300 h 360"/>
                <a:gd name="T12" fmla="*/ 60 w 400"/>
                <a:gd name="T13" fmla="*/ 300 h 360"/>
                <a:gd name="T14" fmla="*/ 60 w 400"/>
                <a:gd name="T15" fmla="*/ 360 h 360"/>
                <a:gd name="T16" fmla="*/ 120 w 400"/>
                <a:gd name="T17" fmla="*/ 300 h 360"/>
                <a:gd name="T18" fmla="*/ 220 w 400"/>
                <a:gd name="T19" fmla="*/ 300 h 360"/>
                <a:gd name="T20" fmla="*/ 260 w 400"/>
                <a:gd name="T21" fmla="*/ 260 h 360"/>
                <a:gd name="T22" fmla="*/ 260 w 400"/>
                <a:gd name="T23" fmla="*/ 223 h 360"/>
                <a:gd name="T24" fmla="*/ 256 w 400"/>
                <a:gd name="T25" fmla="*/ 224 h 360"/>
                <a:gd name="T26" fmla="*/ 116 w 400"/>
                <a:gd name="T27" fmla="*/ 224 h 360"/>
                <a:gd name="T28" fmla="*/ 360 w 400"/>
                <a:gd name="T29" fmla="*/ 0 h 360"/>
                <a:gd name="T30" fmla="*/ 180 w 400"/>
                <a:gd name="T31" fmla="*/ 0 h 360"/>
                <a:gd name="T32" fmla="*/ 140 w 400"/>
                <a:gd name="T33" fmla="*/ 40 h 360"/>
                <a:gd name="T34" fmla="*/ 140 w 400"/>
                <a:gd name="T35" fmla="*/ 200 h 360"/>
                <a:gd name="T36" fmla="*/ 280 w 400"/>
                <a:gd name="T37" fmla="*/ 200 h 360"/>
                <a:gd name="T38" fmla="*/ 340 w 400"/>
                <a:gd name="T39" fmla="*/ 260 h 360"/>
                <a:gd name="T40" fmla="*/ 340 w 400"/>
                <a:gd name="T41" fmla="*/ 200 h 360"/>
                <a:gd name="T42" fmla="*/ 360 w 400"/>
                <a:gd name="T43" fmla="*/ 200 h 360"/>
                <a:gd name="T44" fmla="*/ 400 w 400"/>
                <a:gd name="T45" fmla="*/ 160 h 360"/>
                <a:gd name="T46" fmla="*/ 400 w 400"/>
                <a:gd name="T47" fmla="*/ 40 h 360"/>
                <a:gd name="T48" fmla="*/ 360 w 400"/>
                <a:gd name="T4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0" h="360">
                  <a:moveTo>
                    <a:pt x="116" y="224"/>
                  </a:moveTo>
                  <a:cubicBezTo>
                    <a:pt x="116" y="100"/>
                    <a:pt x="116" y="100"/>
                    <a:pt x="116" y="100"/>
                  </a:cubicBezTo>
                  <a:cubicBezTo>
                    <a:pt x="40" y="100"/>
                    <a:pt x="40" y="100"/>
                    <a:pt x="40" y="100"/>
                  </a:cubicBezTo>
                  <a:cubicBezTo>
                    <a:pt x="18" y="100"/>
                    <a:pt x="0" y="118"/>
                    <a:pt x="0" y="14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82"/>
                    <a:pt x="18" y="300"/>
                    <a:pt x="40" y="300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60" y="360"/>
                    <a:pt x="60" y="360"/>
                    <a:pt x="60" y="360"/>
                  </a:cubicBezTo>
                  <a:cubicBezTo>
                    <a:pt x="120" y="300"/>
                    <a:pt x="120" y="300"/>
                    <a:pt x="120" y="300"/>
                  </a:cubicBezTo>
                  <a:cubicBezTo>
                    <a:pt x="220" y="300"/>
                    <a:pt x="220" y="300"/>
                    <a:pt x="220" y="300"/>
                  </a:cubicBezTo>
                  <a:cubicBezTo>
                    <a:pt x="242" y="300"/>
                    <a:pt x="260" y="282"/>
                    <a:pt x="260" y="260"/>
                  </a:cubicBezTo>
                  <a:cubicBezTo>
                    <a:pt x="260" y="223"/>
                    <a:pt x="260" y="223"/>
                    <a:pt x="260" y="223"/>
                  </a:cubicBezTo>
                  <a:cubicBezTo>
                    <a:pt x="258" y="224"/>
                    <a:pt x="257" y="224"/>
                    <a:pt x="256" y="224"/>
                  </a:cubicBezTo>
                  <a:lnTo>
                    <a:pt x="116" y="224"/>
                  </a:lnTo>
                  <a:close/>
                  <a:moveTo>
                    <a:pt x="360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158" y="0"/>
                    <a:pt x="140" y="18"/>
                    <a:pt x="140" y="40"/>
                  </a:cubicBezTo>
                  <a:cubicBezTo>
                    <a:pt x="140" y="200"/>
                    <a:pt x="140" y="200"/>
                    <a:pt x="140" y="200"/>
                  </a:cubicBezTo>
                  <a:cubicBezTo>
                    <a:pt x="280" y="200"/>
                    <a:pt x="280" y="200"/>
                    <a:pt x="280" y="200"/>
                  </a:cubicBezTo>
                  <a:cubicBezTo>
                    <a:pt x="340" y="260"/>
                    <a:pt x="340" y="260"/>
                    <a:pt x="340" y="260"/>
                  </a:cubicBezTo>
                  <a:cubicBezTo>
                    <a:pt x="340" y="200"/>
                    <a:pt x="340" y="200"/>
                    <a:pt x="340" y="200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82" y="200"/>
                    <a:pt x="400" y="182"/>
                    <a:pt x="400" y="160"/>
                  </a:cubicBezTo>
                  <a:cubicBezTo>
                    <a:pt x="400" y="40"/>
                    <a:pt x="400" y="40"/>
                    <a:pt x="400" y="40"/>
                  </a:cubicBezTo>
                  <a:cubicBezTo>
                    <a:pt x="400" y="18"/>
                    <a:pt x="382" y="0"/>
                    <a:pt x="3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358270" y="3369683"/>
              <a:ext cx="1503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文字添加</a:t>
              </a:r>
              <a:endParaRPr lang="zh-CN" altLang="en-US" b="1" dirty="0">
                <a:solidFill>
                  <a:schemeClr val="bg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208072" y="2374028"/>
            <a:ext cx="1775854" cy="1775851"/>
            <a:chOff x="5208072" y="2374028"/>
            <a:chExt cx="1775854" cy="1775851"/>
          </a:xfrm>
        </p:grpSpPr>
        <p:sp>
          <p:nvSpPr>
            <p:cNvPr id="23" name="išḻïďè"/>
            <p:cNvSpPr/>
            <p:nvPr/>
          </p:nvSpPr>
          <p:spPr>
            <a:xfrm>
              <a:off x="5208072" y="2374028"/>
              <a:ext cx="1775854" cy="177585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  <p:sp>
          <p:nvSpPr>
            <p:cNvPr id="24" name="îsľïḋê"/>
            <p:cNvSpPr/>
            <p:nvPr/>
          </p:nvSpPr>
          <p:spPr>
            <a:xfrm>
              <a:off x="5358468" y="2524422"/>
              <a:ext cx="1475064" cy="1475063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  <p:sp>
          <p:nvSpPr>
            <p:cNvPr id="25" name="işļîďè"/>
            <p:cNvSpPr/>
            <p:nvPr/>
          </p:nvSpPr>
          <p:spPr bwMode="auto">
            <a:xfrm>
              <a:off x="5797105" y="2775566"/>
              <a:ext cx="597789" cy="450879"/>
            </a:xfrm>
            <a:custGeom>
              <a:avLst/>
              <a:gdLst>
                <a:gd name="T0" fmla="*/ 69 w 406"/>
                <a:gd name="T1" fmla="*/ 199 h 306"/>
                <a:gd name="T2" fmla="*/ 129 w 406"/>
                <a:gd name="T3" fmla="*/ 270 h 306"/>
                <a:gd name="T4" fmla="*/ 203 w 406"/>
                <a:gd name="T5" fmla="*/ 306 h 306"/>
                <a:gd name="T6" fmla="*/ 275 w 406"/>
                <a:gd name="T7" fmla="*/ 272 h 306"/>
                <a:gd name="T8" fmla="*/ 313 w 406"/>
                <a:gd name="T9" fmla="*/ 212 h 306"/>
                <a:gd name="T10" fmla="*/ 203 w 406"/>
                <a:gd name="T11" fmla="*/ 266 h 306"/>
                <a:gd name="T12" fmla="*/ 69 w 406"/>
                <a:gd name="T13" fmla="*/ 199 h 306"/>
                <a:gd name="T14" fmla="*/ 393 w 406"/>
                <a:gd name="T15" fmla="*/ 101 h 306"/>
                <a:gd name="T16" fmla="*/ 226 w 406"/>
                <a:gd name="T17" fmla="*/ 7 h 306"/>
                <a:gd name="T18" fmla="*/ 179 w 406"/>
                <a:gd name="T19" fmla="*/ 7 h 306"/>
                <a:gd name="T20" fmla="*/ 13 w 406"/>
                <a:gd name="T21" fmla="*/ 101 h 306"/>
                <a:gd name="T22" fmla="*/ 13 w 406"/>
                <a:gd name="T23" fmla="*/ 127 h 306"/>
                <a:gd name="T24" fmla="*/ 179 w 406"/>
                <a:gd name="T25" fmla="*/ 220 h 306"/>
                <a:gd name="T26" fmla="*/ 226 w 406"/>
                <a:gd name="T27" fmla="*/ 220 h 306"/>
                <a:gd name="T28" fmla="*/ 334 w 406"/>
                <a:gd name="T29" fmla="*/ 160 h 306"/>
                <a:gd name="T30" fmla="*/ 217 w 406"/>
                <a:gd name="T31" fmla="*/ 133 h 306"/>
                <a:gd name="T32" fmla="*/ 203 w 406"/>
                <a:gd name="T33" fmla="*/ 135 h 306"/>
                <a:gd name="T34" fmla="*/ 165 w 406"/>
                <a:gd name="T35" fmla="*/ 112 h 306"/>
                <a:gd name="T36" fmla="*/ 203 w 406"/>
                <a:gd name="T37" fmla="*/ 89 h 306"/>
                <a:gd name="T38" fmla="*/ 238 w 406"/>
                <a:gd name="T39" fmla="*/ 104 h 306"/>
                <a:gd name="T40" fmla="*/ 362 w 406"/>
                <a:gd name="T41" fmla="*/ 145 h 306"/>
                <a:gd name="T42" fmla="*/ 393 w 406"/>
                <a:gd name="T43" fmla="*/ 127 h 306"/>
                <a:gd name="T44" fmla="*/ 393 w 406"/>
                <a:gd name="T45" fmla="*/ 101 h 306"/>
                <a:gd name="T46" fmla="*/ 342 w 406"/>
                <a:gd name="T47" fmla="*/ 277 h 306"/>
                <a:gd name="T48" fmla="*/ 370 w 406"/>
                <a:gd name="T49" fmla="*/ 275 h 306"/>
                <a:gd name="T50" fmla="*/ 362 w 406"/>
                <a:gd name="T51" fmla="*/ 145 h 306"/>
                <a:gd name="T52" fmla="*/ 334 w 406"/>
                <a:gd name="T53" fmla="*/ 160 h 306"/>
                <a:gd name="T54" fmla="*/ 342 w 406"/>
                <a:gd name="T55" fmla="*/ 277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6" h="306">
                  <a:moveTo>
                    <a:pt x="69" y="199"/>
                  </a:moveTo>
                  <a:cubicBezTo>
                    <a:pt x="78" y="236"/>
                    <a:pt x="90" y="253"/>
                    <a:pt x="129" y="270"/>
                  </a:cubicBezTo>
                  <a:cubicBezTo>
                    <a:pt x="169" y="287"/>
                    <a:pt x="187" y="306"/>
                    <a:pt x="203" y="306"/>
                  </a:cubicBezTo>
                  <a:cubicBezTo>
                    <a:pt x="218" y="306"/>
                    <a:pt x="236" y="289"/>
                    <a:pt x="275" y="272"/>
                  </a:cubicBezTo>
                  <a:cubicBezTo>
                    <a:pt x="314" y="255"/>
                    <a:pt x="304" y="250"/>
                    <a:pt x="313" y="212"/>
                  </a:cubicBezTo>
                  <a:cubicBezTo>
                    <a:pt x="203" y="266"/>
                    <a:pt x="203" y="266"/>
                    <a:pt x="203" y="266"/>
                  </a:cubicBezTo>
                  <a:lnTo>
                    <a:pt x="69" y="199"/>
                  </a:lnTo>
                  <a:close/>
                  <a:moveTo>
                    <a:pt x="393" y="101"/>
                  </a:moveTo>
                  <a:cubicBezTo>
                    <a:pt x="226" y="7"/>
                    <a:pt x="226" y="7"/>
                    <a:pt x="226" y="7"/>
                  </a:cubicBezTo>
                  <a:cubicBezTo>
                    <a:pt x="213" y="0"/>
                    <a:pt x="192" y="0"/>
                    <a:pt x="179" y="7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0" y="108"/>
                    <a:pt x="0" y="120"/>
                    <a:pt x="13" y="127"/>
                  </a:cubicBezTo>
                  <a:cubicBezTo>
                    <a:pt x="179" y="220"/>
                    <a:pt x="179" y="220"/>
                    <a:pt x="179" y="220"/>
                  </a:cubicBezTo>
                  <a:cubicBezTo>
                    <a:pt x="192" y="228"/>
                    <a:pt x="213" y="228"/>
                    <a:pt x="226" y="220"/>
                  </a:cubicBezTo>
                  <a:cubicBezTo>
                    <a:pt x="334" y="160"/>
                    <a:pt x="334" y="160"/>
                    <a:pt x="334" y="160"/>
                  </a:cubicBezTo>
                  <a:cubicBezTo>
                    <a:pt x="217" y="133"/>
                    <a:pt x="217" y="133"/>
                    <a:pt x="217" y="133"/>
                  </a:cubicBezTo>
                  <a:cubicBezTo>
                    <a:pt x="213" y="134"/>
                    <a:pt x="208" y="135"/>
                    <a:pt x="203" y="135"/>
                  </a:cubicBezTo>
                  <a:cubicBezTo>
                    <a:pt x="182" y="135"/>
                    <a:pt x="165" y="124"/>
                    <a:pt x="165" y="112"/>
                  </a:cubicBezTo>
                  <a:cubicBezTo>
                    <a:pt x="165" y="99"/>
                    <a:pt x="182" y="89"/>
                    <a:pt x="203" y="89"/>
                  </a:cubicBezTo>
                  <a:cubicBezTo>
                    <a:pt x="219" y="89"/>
                    <a:pt x="233" y="95"/>
                    <a:pt x="238" y="104"/>
                  </a:cubicBezTo>
                  <a:cubicBezTo>
                    <a:pt x="362" y="145"/>
                    <a:pt x="362" y="145"/>
                    <a:pt x="362" y="145"/>
                  </a:cubicBezTo>
                  <a:cubicBezTo>
                    <a:pt x="393" y="127"/>
                    <a:pt x="393" y="127"/>
                    <a:pt x="393" y="127"/>
                  </a:cubicBezTo>
                  <a:cubicBezTo>
                    <a:pt x="406" y="120"/>
                    <a:pt x="406" y="108"/>
                    <a:pt x="393" y="101"/>
                  </a:cubicBezTo>
                  <a:close/>
                  <a:moveTo>
                    <a:pt x="342" y="277"/>
                  </a:moveTo>
                  <a:cubicBezTo>
                    <a:pt x="341" y="285"/>
                    <a:pt x="368" y="298"/>
                    <a:pt x="370" y="275"/>
                  </a:cubicBezTo>
                  <a:cubicBezTo>
                    <a:pt x="382" y="174"/>
                    <a:pt x="362" y="145"/>
                    <a:pt x="362" y="145"/>
                  </a:cubicBezTo>
                  <a:cubicBezTo>
                    <a:pt x="334" y="160"/>
                    <a:pt x="334" y="160"/>
                    <a:pt x="334" y="160"/>
                  </a:cubicBezTo>
                  <a:cubicBezTo>
                    <a:pt x="334" y="160"/>
                    <a:pt x="358" y="183"/>
                    <a:pt x="342" y="27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358468" y="3369683"/>
              <a:ext cx="1503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文字添加</a:t>
              </a:r>
              <a:endParaRPr lang="zh-CN" altLang="en-US" b="1" dirty="0">
                <a:solidFill>
                  <a:schemeClr val="bg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179662" y="2374029"/>
            <a:ext cx="1775854" cy="1775851"/>
            <a:chOff x="1179662" y="2374029"/>
            <a:chExt cx="1775854" cy="1775851"/>
          </a:xfrm>
        </p:grpSpPr>
        <p:sp>
          <p:nvSpPr>
            <p:cNvPr id="28" name="ï$ḷídè"/>
            <p:cNvSpPr/>
            <p:nvPr/>
          </p:nvSpPr>
          <p:spPr>
            <a:xfrm>
              <a:off x="1179662" y="2374029"/>
              <a:ext cx="1775854" cy="177585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  <p:sp>
          <p:nvSpPr>
            <p:cNvPr id="29" name="iśļiďé"/>
            <p:cNvSpPr/>
            <p:nvPr/>
          </p:nvSpPr>
          <p:spPr>
            <a:xfrm>
              <a:off x="1330057" y="2524423"/>
              <a:ext cx="1475064" cy="1475063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  <p:sp>
          <p:nvSpPr>
            <p:cNvPr id="30" name="ïṥļiďè"/>
            <p:cNvSpPr/>
            <p:nvPr/>
          </p:nvSpPr>
          <p:spPr bwMode="auto">
            <a:xfrm>
              <a:off x="1807039" y="2736520"/>
              <a:ext cx="521101" cy="489925"/>
            </a:xfrm>
            <a:custGeom>
              <a:avLst/>
              <a:gdLst>
                <a:gd name="T0" fmla="*/ 344 w 402"/>
                <a:gd name="T1" fmla="*/ 125 h 382"/>
                <a:gd name="T2" fmla="*/ 303 w 402"/>
                <a:gd name="T3" fmla="*/ 13 h 382"/>
                <a:gd name="T4" fmla="*/ 284 w 402"/>
                <a:gd name="T5" fmla="*/ 3 h 382"/>
                <a:gd name="T6" fmla="*/ 12 w 402"/>
                <a:gd name="T7" fmla="*/ 102 h 382"/>
                <a:gd name="T8" fmla="*/ 3 w 402"/>
                <a:gd name="T9" fmla="*/ 122 h 382"/>
                <a:gd name="T10" fmla="*/ 46 w 402"/>
                <a:gd name="T11" fmla="*/ 241 h 382"/>
                <a:gd name="T12" fmla="*/ 46 w 402"/>
                <a:gd name="T13" fmla="*/ 177 h 382"/>
                <a:gd name="T14" fmla="*/ 97 w 402"/>
                <a:gd name="T15" fmla="*/ 125 h 382"/>
                <a:gd name="T16" fmla="*/ 169 w 402"/>
                <a:gd name="T17" fmla="*/ 125 h 382"/>
                <a:gd name="T18" fmla="*/ 255 w 402"/>
                <a:gd name="T19" fmla="*/ 65 h 382"/>
                <a:gd name="T20" fmla="*/ 304 w 402"/>
                <a:gd name="T21" fmla="*/ 125 h 382"/>
                <a:gd name="T22" fmla="*/ 344 w 402"/>
                <a:gd name="T23" fmla="*/ 125 h 382"/>
                <a:gd name="T24" fmla="*/ 387 w 402"/>
                <a:gd name="T25" fmla="*/ 161 h 382"/>
                <a:gd name="T26" fmla="*/ 97 w 402"/>
                <a:gd name="T27" fmla="*/ 161 h 382"/>
                <a:gd name="T28" fmla="*/ 82 w 402"/>
                <a:gd name="T29" fmla="*/ 177 h 382"/>
                <a:gd name="T30" fmla="*/ 82 w 402"/>
                <a:gd name="T31" fmla="*/ 366 h 382"/>
                <a:gd name="T32" fmla="*/ 97 w 402"/>
                <a:gd name="T33" fmla="*/ 382 h 382"/>
                <a:gd name="T34" fmla="*/ 387 w 402"/>
                <a:gd name="T35" fmla="*/ 382 h 382"/>
                <a:gd name="T36" fmla="*/ 402 w 402"/>
                <a:gd name="T37" fmla="*/ 366 h 382"/>
                <a:gd name="T38" fmla="*/ 402 w 402"/>
                <a:gd name="T39" fmla="*/ 177 h 382"/>
                <a:gd name="T40" fmla="*/ 387 w 402"/>
                <a:gd name="T41" fmla="*/ 161 h 382"/>
                <a:gd name="T42" fmla="*/ 364 w 402"/>
                <a:gd name="T43" fmla="*/ 342 h 382"/>
                <a:gd name="T44" fmla="*/ 125 w 402"/>
                <a:gd name="T45" fmla="*/ 342 h 382"/>
                <a:gd name="T46" fmla="*/ 125 w 402"/>
                <a:gd name="T47" fmla="*/ 307 h 382"/>
                <a:gd name="T48" fmla="*/ 161 w 402"/>
                <a:gd name="T49" fmla="*/ 222 h 382"/>
                <a:gd name="T50" fmla="*/ 217 w 402"/>
                <a:gd name="T51" fmla="*/ 290 h 382"/>
                <a:gd name="T52" fmla="*/ 269 w 402"/>
                <a:gd name="T53" fmla="*/ 237 h 382"/>
                <a:gd name="T54" fmla="*/ 336 w 402"/>
                <a:gd name="T55" fmla="*/ 213 h 382"/>
                <a:gd name="T56" fmla="*/ 364 w 402"/>
                <a:gd name="T57" fmla="*/ 277 h 382"/>
                <a:gd name="T58" fmla="*/ 364 w 402"/>
                <a:gd name="T59" fmla="*/ 34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2" h="382">
                  <a:moveTo>
                    <a:pt x="344" y="125"/>
                  </a:moveTo>
                  <a:cubicBezTo>
                    <a:pt x="303" y="13"/>
                    <a:pt x="303" y="13"/>
                    <a:pt x="303" y="13"/>
                  </a:cubicBezTo>
                  <a:cubicBezTo>
                    <a:pt x="300" y="4"/>
                    <a:pt x="291" y="0"/>
                    <a:pt x="284" y="3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4" y="105"/>
                    <a:pt x="0" y="114"/>
                    <a:pt x="3" y="122"/>
                  </a:cubicBezTo>
                  <a:cubicBezTo>
                    <a:pt x="46" y="241"/>
                    <a:pt x="46" y="241"/>
                    <a:pt x="46" y="241"/>
                  </a:cubicBezTo>
                  <a:cubicBezTo>
                    <a:pt x="46" y="177"/>
                    <a:pt x="46" y="177"/>
                    <a:pt x="46" y="177"/>
                  </a:cubicBezTo>
                  <a:cubicBezTo>
                    <a:pt x="46" y="149"/>
                    <a:pt x="69" y="125"/>
                    <a:pt x="97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304" y="125"/>
                    <a:pt x="304" y="125"/>
                    <a:pt x="304" y="125"/>
                  </a:cubicBezTo>
                  <a:lnTo>
                    <a:pt x="344" y="125"/>
                  </a:lnTo>
                  <a:close/>
                  <a:moveTo>
                    <a:pt x="387" y="161"/>
                  </a:moveTo>
                  <a:cubicBezTo>
                    <a:pt x="97" y="161"/>
                    <a:pt x="97" y="161"/>
                    <a:pt x="97" y="161"/>
                  </a:cubicBezTo>
                  <a:cubicBezTo>
                    <a:pt x="89" y="161"/>
                    <a:pt x="82" y="169"/>
                    <a:pt x="82" y="177"/>
                  </a:cubicBezTo>
                  <a:cubicBezTo>
                    <a:pt x="82" y="366"/>
                    <a:pt x="82" y="366"/>
                    <a:pt x="82" y="366"/>
                  </a:cubicBezTo>
                  <a:cubicBezTo>
                    <a:pt x="82" y="375"/>
                    <a:pt x="89" y="382"/>
                    <a:pt x="97" y="382"/>
                  </a:cubicBezTo>
                  <a:cubicBezTo>
                    <a:pt x="387" y="382"/>
                    <a:pt x="387" y="382"/>
                    <a:pt x="387" y="382"/>
                  </a:cubicBezTo>
                  <a:cubicBezTo>
                    <a:pt x="395" y="382"/>
                    <a:pt x="402" y="375"/>
                    <a:pt x="402" y="366"/>
                  </a:cubicBezTo>
                  <a:cubicBezTo>
                    <a:pt x="402" y="177"/>
                    <a:pt x="402" y="177"/>
                    <a:pt x="402" y="177"/>
                  </a:cubicBezTo>
                  <a:cubicBezTo>
                    <a:pt x="402" y="169"/>
                    <a:pt x="395" y="161"/>
                    <a:pt x="387" y="161"/>
                  </a:cubicBezTo>
                  <a:close/>
                  <a:moveTo>
                    <a:pt x="364" y="342"/>
                  </a:moveTo>
                  <a:cubicBezTo>
                    <a:pt x="125" y="342"/>
                    <a:pt x="125" y="342"/>
                    <a:pt x="125" y="342"/>
                  </a:cubicBezTo>
                  <a:cubicBezTo>
                    <a:pt x="125" y="307"/>
                    <a:pt x="125" y="307"/>
                    <a:pt x="125" y="307"/>
                  </a:cubicBezTo>
                  <a:cubicBezTo>
                    <a:pt x="161" y="222"/>
                    <a:pt x="161" y="222"/>
                    <a:pt x="161" y="222"/>
                  </a:cubicBezTo>
                  <a:cubicBezTo>
                    <a:pt x="217" y="290"/>
                    <a:pt x="217" y="290"/>
                    <a:pt x="217" y="290"/>
                  </a:cubicBezTo>
                  <a:cubicBezTo>
                    <a:pt x="269" y="237"/>
                    <a:pt x="269" y="237"/>
                    <a:pt x="269" y="237"/>
                  </a:cubicBezTo>
                  <a:cubicBezTo>
                    <a:pt x="336" y="213"/>
                    <a:pt x="336" y="213"/>
                    <a:pt x="336" y="213"/>
                  </a:cubicBezTo>
                  <a:cubicBezTo>
                    <a:pt x="364" y="277"/>
                    <a:pt x="364" y="277"/>
                    <a:pt x="364" y="277"/>
                  </a:cubicBezTo>
                  <a:lnTo>
                    <a:pt x="364" y="3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301447" y="3369683"/>
              <a:ext cx="1503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文字添加</a:t>
              </a:r>
              <a:endParaRPr lang="zh-CN" altLang="en-US" b="1" dirty="0">
                <a:solidFill>
                  <a:schemeClr val="bg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151"/>
          <p:cNvSpPr/>
          <p:nvPr/>
        </p:nvSpPr>
        <p:spPr>
          <a:xfrm>
            <a:off x="464457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3" name="箭头: V 形 152"/>
          <p:cNvSpPr/>
          <p:nvPr/>
        </p:nvSpPr>
        <p:spPr>
          <a:xfrm>
            <a:off x="745335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717" y="3005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rgbClr val="45BBC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一、研究背景与现状</a:t>
            </a:r>
            <a:endParaRPr lang="zh-CN" altLang="en-US" sz="2800" dirty="0">
              <a:solidFill>
                <a:srgbClr val="45BBC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32" name="iS1ide-Freeform: Shape 95"/>
          <p:cNvSpPr>
            <a:spLocks noChangeAspect="1"/>
          </p:cNvSpPr>
          <p:nvPr/>
        </p:nvSpPr>
        <p:spPr bwMode="auto">
          <a:xfrm>
            <a:off x="3132770" y="2307710"/>
            <a:ext cx="235136" cy="303540"/>
          </a:xfrm>
          <a:custGeom>
            <a:avLst/>
            <a:gdLst>
              <a:gd name="connsiteX0" fmla="*/ 99219 w 261937"/>
              <a:gd name="connsiteY0" fmla="*/ 295275 h 338138"/>
              <a:gd name="connsiteX1" fmla="*/ 85725 w 261937"/>
              <a:gd name="connsiteY1" fmla="*/ 308769 h 338138"/>
              <a:gd name="connsiteX2" fmla="*/ 99219 w 261937"/>
              <a:gd name="connsiteY2" fmla="*/ 322263 h 338138"/>
              <a:gd name="connsiteX3" fmla="*/ 112713 w 261937"/>
              <a:gd name="connsiteY3" fmla="*/ 308769 h 338138"/>
              <a:gd name="connsiteX4" fmla="*/ 99219 w 261937"/>
              <a:gd name="connsiteY4" fmla="*/ 295275 h 338138"/>
              <a:gd name="connsiteX5" fmla="*/ 186862 w 261937"/>
              <a:gd name="connsiteY5" fmla="*/ 84523 h 338138"/>
              <a:gd name="connsiteX6" fmla="*/ 195791 w 261937"/>
              <a:gd name="connsiteY6" fmla="*/ 87811 h 338138"/>
              <a:gd name="connsiteX7" fmla="*/ 190500 w 261937"/>
              <a:gd name="connsiteY7" fmla="*/ 106226 h 338138"/>
              <a:gd name="connsiteX8" fmla="*/ 178593 w 261937"/>
              <a:gd name="connsiteY8" fmla="*/ 116749 h 338138"/>
              <a:gd name="connsiteX9" fmla="*/ 251354 w 261937"/>
              <a:gd name="connsiteY9" fmla="*/ 116749 h 338138"/>
              <a:gd name="connsiteX10" fmla="*/ 261937 w 261937"/>
              <a:gd name="connsiteY10" fmla="*/ 128587 h 338138"/>
              <a:gd name="connsiteX11" fmla="*/ 251354 w 261937"/>
              <a:gd name="connsiteY11" fmla="*/ 139110 h 338138"/>
              <a:gd name="connsiteX12" fmla="*/ 177270 w 261937"/>
              <a:gd name="connsiteY12" fmla="*/ 139110 h 338138"/>
              <a:gd name="connsiteX13" fmla="*/ 190500 w 261937"/>
              <a:gd name="connsiteY13" fmla="*/ 150948 h 338138"/>
              <a:gd name="connsiteX14" fmla="*/ 195791 w 261937"/>
              <a:gd name="connsiteY14" fmla="*/ 169363 h 338138"/>
              <a:gd name="connsiteX15" fmla="*/ 175948 w 261937"/>
              <a:gd name="connsiteY15" fmla="*/ 168048 h 338138"/>
              <a:gd name="connsiteX16" fmla="*/ 142875 w 261937"/>
              <a:gd name="connsiteY16" fmla="*/ 140425 h 338138"/>
              <a:gd name="connsiteX17" fmla="*/ 137583 w 261937"/>
              <a:gd name="connsiteY17" fmla="*/ 135164 h 338138"/>
              <a:gd name="connsiteX18" fmla="*/ 134937 w 261937"/>
              <a:gd name="connsiteY18" fmla="*/ 128587 h 338138"/>
              <a:gd name="connsiteX19" fmla="*/ 138906 w 261937"/>
              <a:gd name="connsiteY19" fmla="*/ 119380 h 338138"/>
              <a:gd name="connsiteX20" fmla="*/ 142875 w 261937"/>
              <a:gd name="connsiteY20" fmla="*/ 115434 h 338138"/>
              <a:gd name="connsiteX21" fmla="*/ 175948 w 261937"/>
              <a:gd name="connsiteY21" fmla="*/ 89127 h 338138"/>
              <a:gd name="connsiteX22" fmla="*/ 186862 w 261937"/>
              <a:gd name="connsiteY22" fmla="*/ 84523 h 338138"/>
              <a:gd name="connsiteX23" fmla="*/ 22490 w 261937"/>
              <a:gd name="connsiteY23" fmla="*/ 0 h 338138"/>
              <a:gd name="connsiteX24" fmla="*/ 175948 w 261937"/>
              <a:gd name="connsiteY24" fmla="*/ 0 h 338138"/>
              <a:gd name="connsiteX25" fmla="*/ 198438 w 261937"/>
              <a:gd name="connsiteY25" fmla="*/ 22454 h 338138"/>
              <a:gd name="connsiteX26" fmla="*/ 198438 w 261937"/>
              <a:gd name="connsiteY26" fmla="*/ 79251 h 338138"/>
              <a:gd name="connsiteX27" fmla="*/ 187855 w 261937"/>
              <a:gd name="connsiteY27" fmla="*/ 75288 h 338138"/>
              <a:gd name="connsiteX28" fmla="*/ 170657 w 261937"/>
              <a:gd name="connsiteY28" fmla="*/ 81893 h 338138"/>
              <a:gd name="connsiteX29" fmla="*/ 168011 w 261937"/>
              <a:gd name="connsiteY29" fmla="*/ 84534 h 338138"/>
              <a:gd name="connsiteX30" fmla="*/ 168011 w 261937"/>
              <a:gd name="connsiteY30" fmla="*/ 43588 h 338138"/>
              <a:gd name="connsiteX31" fmla="*/ 161396 w 261937"/>
              <a:gd name="connsiteY31" fmla="*/ 38304 h 338138"/>
              <a:gd name="connsiteX32" fmla="*/ 37042 w 261937"/>
              <a:gd name="connsiteY32" fmla="*/ 38304 h 338138"/>
              <a:gd name="connsiteX33" fmla="*/ 30427 w 261937"/>
              <a:gd name="connsiteY33" fmla="*/ 43588 h 338138"/>
              <a:gd name="connsiteX34" fmla="*/ 30427 w 261937"/>
              <a:gd name="connsiteY34" fmla="*/ 269453 h 338138"/>
              <a:gd name="connsiteX35" fmla="*/ 37042 w 261937"/>
              <a:gd name="connsiteY35" fmla="*/ 274737 h 338138"/>
              <a:gd name="connsiteX36" fmla="*/ 161396 w 261937"/>
              <a:gd name="connsiteY36" fmla="*/ 274737 h 338138"/>
              <a:gd name="connsiteX37" fmla="*/ 168011 w 261937"/>
              <a:gd name="connsiteY37" fmla="*/ 269453 h 338138"/>
              <a:gd name="connsiteX38" fmla="*/ 168011 w 261937"/>
              <a:gd name="connsiteY38" fmla="*/ 171710 h 338138"/>
              <a:gd name="connsiteX39" fmla="*/ 170657 w 261937"/>
              <a:gd name="connsiteY39" fmla="*/ 174352 h 338138"/>
              <a:gd name="connsiteX40" fmla="*/ 187855 w 261937"/>
              <a:gd name="connsiteY40" fmla="*/ 180956 h 338138"/>
              <a:gd name="connsiteX41" fmla="*/ 198438 w 261937"/>
              <a:gd name="connsiteY41" fmla="*/ 176994 h 338138"/>
              <a:gd name="connsiteX42" fmla="*/ 198438 w 261937"/>
              <a:gd name="connsiteY42" fmla="*/ 315684 h 338138"/>
              <a:gd name="connsiteX43" fmla="*/ 175948 w 261937"/>
              <a:gd name="connsiteY43" fmla="*/ 338138 h 338138"/>
              <a:gd name="connsiteX44" fmla="*/ 22490 w 261937"/>
              <a:gd name="connsiteY44" fmla="*/ 338138 h 338138"/>
              <a:gd name="connsiteX45" fmla="*/ 0 w 261937"/>
              <a:gd name="connsiteY45" fmla="*/ 315684 h 338138"/>
              <a:gd name="connsiteX46" fmla="*/ 0 w 261937"/>
              <a:gd name="connsiteY46" fmla="*/ 22454 h 338138"/>
              <a:gd name="connsiteX47" fmla="*/ 22490 w 261937"/>
              <a:gd name="connsiteY47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937" h="338138">
                <a:moveTo>
                  <a:pt x="99219" y="295275"/>
                </a:moveTo>
                <a:cubicBezTo>
                  <a:pt x="91766" y="295275"/>
                  <a:pt x="85725" y="301316"/>
                  <a:pt x="85725" y="308769"/>
                </a:cubicBezTo>
                <a:cubicBezTo>
                  <a:pt x="85725" y="316222"/>
                  <a:pt x="91766" y="322263"/>
                  <a:pt x="99219" y="322263"/>
                </a:cubicBezTo>
                <a:cubicBezTo>
                  <a:pt x="106672" y="322263"/>
                  <a:pt x="112713" y="316222"/>
                  <a:pt x="112713" y="308769"/>
                </a:cubicBezTo>
                <a:cubicBezTo>
                  <a:pt x="112713" y="301316"/>
                  <a:pt x="106672" y="295275"/>
                  <a:pt x="99219" y="295275"/>
                </a:cubicBezTo>
                <a:close/>
                <a:moveTo>
                  <a:pt x="186862" y="84523"/>
                </a:moveTo>
                <a:cubicBezTo>
                  <a:pt x="190500" y="84194"/>
                  <a:pt x="193807" y="85181"/>
                  <a:pt x="195791" y="87811"/>
                </a:cubicBezTo>
                <a:cubicBezTo>
                  <a:pt x="199760" y="93073"/>
                  <a:pt x="197114" y="100965"/>
                  <a:pt x="190500" y="106226"/>
                </a:cubicBezTo>
                <a:cubicBezTo>
                  <a:pt x="190500" y="106226"/>
                  <a:pt x="190500" y="106226"/>
                  <a:pt x="178593" y="116749"/>
                </a:cubicBezTo>
                <a:cubicBezTo>
                  <a:pt x="178593" y="116749"/>
                  <a:pt x="178593" y="116749"/>
                  <a:pt x="251354" y="116749"/>
                </a:cubicBezTo>
                <a:cubicBezTo>
                  <a:pt x="257968" y="116749"/>
                  <a:pt x="261937" y="122010"/>
                  <a:pt x="261937" y="128587"/>
                </a:cubicBezTo>
                <a:cubicBezTo>
                  <a:pt x="261937" y="133849"/>
                  <a:pt x="257968" y="139110"/>
                  <a:pt x="251354" y="139110"/>
                </a:cubicBezTo>
                <a:cubicBezTo>
                  <a:pt x="251354" y="139110"/>
                  <a:pt x="251354" y="139110"/>
                  <a:pt x="177270" y="139110"/>
                </a:cubicBezTo>
                <a:cubicBezTo>
                  <a:pt x="177270" y="139110"/>
                  <a:pt x="177270" y="139110"/>
                  <a:pt x="190500" y="150948"/>
                </a:cubicBezTo>
                <a:cubicBezTo>
                  <a:pt x="197114" y="156210"/>
                  <a:pt x="199760" y="164102"/>
                  <a:pt x="195791" y="169363"/>
                </a:cubicBezTo>
                <a:cubicBezTo>
                  <a:pt x="191823" y="174625"/>
                  <a:pt x="182562" y="173309"/>
                  <a:pt x="175948" y="168048"/>
                </a:cubicBezTo>
                <a:cubicBezTo>
                  <a:pt x="175948" y="168048"/>
                  <a:pt x="175948" y="168048"/>
                  <a:pt x="142875" y="140425"/>
                </a:cubicBezTo>
                <a:cubicBezTo>
                  <a:pt x="140229" y="139110"/>
                  <a:pt x="138906" y="137795"/>
                  <a:pt x="137583" y="135164"/>
                </a:cubicBezTo>
                <a:cubicBezTo>
                  <a:pt x="136260" y="133849"/>
                  <a:pt x="134937" y="131218"/>
                  <a:pt x="134937" y="128587"/>
                </a:cubicBezTo>
                <a:cubicBezTo>
                  <a:pt x="134937" y="124641"/>
                  <a:pt x="136260" y="120695"/>
                  <a:pt x="138906" y="119380"/>
                </a:cubicBezTo>
                <a:cubicBezTo>
                  <a:pt x="140229" y="118064"/>
                  <a:pt x="141552" y="116749"/>
                  <a:pt x="142875" y="115434"/>
                </a:cubicBezTo>
                <a:cubicBezTo>
                  <a:pt x="142875" y="115434"/>
                  <a:pt x="142875" y="115434"/>
                  <a:pt x="175948" y="89127"/>
                </a:cubicBezTo>
                <a:cubicBezTo>
                  <a:pt x="179255" y="86496"/>
                  <a:pt x="183224" y="84852"/>
                  <a:pt x="186862" y="84523"/>
                </a:cubicBezTo>
                <a:close/>
                <a:moveTo>
                  <a:pt x="22490" y="0"/>
                </a:moveTo>
                <a:cubicBezTo>
                  <a:pt x="22490" y="0"/>
                  <a:pt x="22490" y="0"/>
                  <a:pt x="175948" y="0"/>
                </a:cubicBezTo>
                <a:cubicBezTo>
                  <a:pt x="187855" y="0"/>
                  <a:pt x="198438" y="10567"/>
                  <a:pt x="198438" y="22454"/>
                </a:cubicBezTo>
                <a:cubicBezTo>
                  <a:pt x="198438" y="22454"/>
                  <a:pt x="198438" y="22454"/>
                  <a:pt x="198438" y="79251"/>
                </a:cubicBezTo>
                <a:cubicBezTo>
                  <a:pt x="195792" y="76609"/>
                  <a:pt x="191824" y="75288"/>
                  <a:pt x="187855" y="75288"/>
                </a:cubicBezTo>
                <a:cubicBezTo>
                  <a:pt x="181240" y="75288"/>
                  <a:pt x="175948" y="77930"/>
                  <a:pt x="170657" y="81893"/>
                </a:cubicBezTo>
                <a:lnTo>
                  <a:pt x="168011" y="84534"/>
                </a:lnTo>
                <a:cubicBezTo>
                  <a:pt x="168011" y="84534"/>
                  <a:pt x="168011" y="84534"/>
                  <a:pt x="168011" y="43588"/>
                </a:cubicBezTo>
                <a:cubicBezTo>
                  <a:pt x="168011" y="40946"/>
                  <a:pt x="165365" y="38304"/>
                  <a:pt x="161396" y="38304"/>
                </a:cubicBezTo>
                <a:cubicBezTo>
                  <a:pt x="161396" y="38304"/>
                  <a:pt x="161396" y="38304"/>
                  <a:pt x="37042" y="38304"/>
                </a:cubicBezTo>
                <a:cubicBezTo>
                  <a:pt x="33073" y="38304"/>
                  <a:pt x="30427" y="40946"/>
                  <a:pt x="30427" y="43588"/>
                </a:cubicBezTo>
                <a:cubicBezTo>
                  <a:pt x="30427" y="43588"/>
                  <a:pt x="30427" y="43588"/>
                  <a:pt x="30427" y="269453"/>
                </a:cubicBezTo>
                <a:cubicBezTo>
                  <a:pt x="30427" y="272095"/>
                  <a:pt x="33073" y="274737"/>
                  <a:pt x="37042" y="274737"/>
                </a:cubicBezTo>
                <a:cubicBezTo>
                  <a:pt x="37042" y="274737"/>
                  <a:pt x="37042" y="274737"/>
                  <a:pt x="161396" y="274737"/>
                </a:cubicBezTo>
                <a:cubicBezTo>
                  <a:pt x="165365" y="274737"/>
                  <a:pt x="168011" y="272095"/>
                  <a:pt x="168011" y="269453"/>
                </a:cubicBezTo>
                <a:cubicBezTo>
                  <a:pt x="168011" y="269453"/>
                  <a:pt x="168011" y="269453"/>
                  <a:pt x="168011" y="171710"/>
                </a:cubicBezTo>
                <a:cubicBezTo>
                  <a:pt x="168011" y="171710"/>
                  <a:pt x="168011" y="171710"/>
                  <a:pt x="170657" y="174352"/>
                </a:cubicBezTo>
                <a:cubicBezTo>
                  <a:pt x="175948" y="178315"/>
                  <a:pt x="181240" y="180956"/>
                  <a:pt x="187855" y="180956"/>
                </a:cubicBezTo>
                <a:cubicBezTo>
                  <a:pt x="191824" y="180956"/>
                  <a:pt x="195792" y="179636"/>
                  <a:pt x="198438" y="176994"/>
                </a:cubicBezTo>
                <a:cubicBezTo>
                  <a:pt x="198438" y="176994"/>
                  <a:pt x="198438" y="176994"/>
                  <a:pt x="198438" y="315684"/>
                </a:cubicBezTo>
                <a:cubicBezTo>
                  <a:pt x="198438" y="327571"/>
                  <a:pt x="187855" y="338138"/>
                  <a:pt x="175948" y="338138"/>
                </a:cubicBezTo>
                <a:cubicBezTo>
                  <a:pt x="175948" y="338138"/>
                  <a:pt x="175948" y="338138"/>
                  <a:pt x="22490" y="338138"/>
                </a:cubicBezTo>
                <a:cubicBezTo>
                  <a:pt x="9260" y="338138"/>
                  <a:pt x="0" y="327571"/>
                  <a:pt x="0" y="315684"/>
                </a:cubicBezTo>
                <a:cubicBezTo>
                  <a:pt x="0" y="315684"/>
                  <a:pt x="0" y="315684"/>
                  <a:pt x="0" y="22454"/>
                </a:cubicBezTo>
                <a:cubicBezTo>
                  <a:pt x="0" y="10567"/>
                  <a:pt x="9260" y="0"/>
                  <a:pt x="22490" y="0"/>
                </a:cubicBezTo>
                <a:close/>
              </a:path>
            </a:pathLst>
          </a:custGeom>
          <a:solidFill>
            <a:srgbClr val="45BBC1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33" name="iS1ide-Freeform: Shape 98"/>
          <p:cNvSpPr>
            <a:spLocks noChangeAspect="1"/>
          </p:cNvSpPr>
          <p:nvPr/>
        </p:nvSpPr>
        <p:spPr bwMode="auto">
          <a:xfrm>
            <a:off x="8641655" y="2307710"/>
            <a:ext cx="235136" cy="303540"/>
          </a:xfrm>
          <a:custGeom>
            <a:avLst/>
            <a:gdLst>
              <a:gd name="connsiteX0" fmla="*/ 99219 w 261937"/>
              <a:gd name="connsiteY0" fmla="*/ 295275 h 338138"/>
              <a:gd name="connsiteX1" fmla="*/ 85725 w 261937"/>
              <a:gd name="connsiteY1" fmla="*/ 308769 h 338138"/>
              <a:gd name="connsiteX2" fmla="*/ 99219 w 261937"/>
              <a:gd name="connsiteY2" fmla="*/ 322263 h 338138"/>
              <a:gd name="connsiteX3" fmla="*/ 112713 w 261937"/>
              <a:gd name="connsiteY3" fmla="*/ 308769 h 338138"/>
              <a:gd name="connsiteX4" fmla="*/ 99219 w 261937"/>
              <a:gd name="connsiteY4" fmla="*/ 295275 h 338138"/>
              <a:gd name="connsiteX5" fmla="*/ 186862 w 261937"/>
              <a:gd name="connsiteY5" fmla="*/ 84523 h 338138"/>
              <a:gd name="connsiteX6" fmla="*/ 195791 w 261937"/>
              <a:gd name="connsiteY6" fmla="*/ 87811 h 338138"/>
              <a:gd name="connsiteX7" fmla="*/ 190500 w 261937"/>
              <a:gd name="connsiteY7" fmla="*/ 106226 h 338138"/>
              <a:gd name="connsiteX8" fmla="*/ 178593 w 261937"/>
              <a:gd name="connsiteY8" fmla="*/ 116749 h 338138"/>
              <a:gd name="connsiteX9" fmla="*/ 251354 w 261937"/>
              <a:gd name="connsiteY9" fmla="*/ 116749 h 338138"/>
              <a:gd name="connsiteX10" fmla="*/ 261937 w 261937"/>
              <a:gd name="connsiteY10" fmla="*/ 128587 h 338138"/>
              <a:gd name="connsiteX11" fmla="*/ 251354 w 261937"/>
              <a:gd name="connsiteY11" fmla="*/ 139110 h 338138"/>
              <a:gd name="connsiteX12" fmla="*/ 177270 w 261937"/>
              <a:gd name="connsiteY12" fmla="*/ 139110 h 338138"/>
              <a:gd name="connsiteX13" fmla="*/ 190500 w 261937"/>
              <a:gd name="connsiteY13" fmla="*/ 150948 h 338138"/>
              <a:gd name="connsiteX14" fmla="*/ 195791 w 261937"/>
              <a:gd name="connsiteY14" fmla="*/ 169363 h 338138"/>
              <a:gd name="connsiteX15" fmla="*/ 175948 w 261937"/>
              <a:gd name="connsiteY15" fmla="*/ 168048 h 338138"/>
              <a:gd name="connsiteX16" fmla="*/ 142875 w 261937"/>
              <a:gd name="connsiteY16" fmla="*/ 140425 h 338138"/>
              <a:gd name="connsiteX17" fmla="*/ 137583 w 261937"/>
              <a:gd name="connsiteY17" fmla="*/ 135164 h 338138"/>
              <a:gd name="connsiteX18" fmla="*/ 134937 w 261937"/>
              <a:gd name="connsiteY18" fmla="*/ 128587 h 338138"/>
              <a:gd name="connsiteX19" fmla="*/ 138906 w 261937"/>
              <a:gd name="connsiteY19" fmla="*/ 119380 h 338138"/>
              <a:gd name="connsiteX20" fmla="*/ 142875 w 261937"/>
              <a:gd name="connsiteY20" fmla="*/ 115434 h 338138"/>
              <a:gd name="connsiteX21" fmla="*/ 175948 w 261937"/>
              <a:gd name="connsiteY21" fmla="*/ 89127 h 338138"/>
              <a:gd name="connsiteX22" fmla="*/ 186862 w 261937"/>
              <a:gd name="connsiteY22" fmla="*/ 84523 h 338138"/>
              <a:gd name="connsiteX23" fmla="*/ 22490 w 261937"/>
              <a:gd name="connsiteY23" fmla="*/ 0 h 338138"/>
              <a:gd name="connsiteX24" fmla="*/ 175948 w 261937"/>
              <a:gd name="connsiteY24" fmla="*/ 0 h 338138"/>
              <a:gd name="connsiteX25" fmla="*/ 198438 w 261937"/>
              <a:gd name="connsiteY25" fmla="*/ 22454 h 338138"/>
              <a:gd name="connsiteX26" fmla="*/ 198438 w 261937"/>
              <a:gd name="connsiteY26" fmla="*/ 79251 h 338138"/>
              <a:gd name="connsiteX27" fmla="*/ 187855 w 261937"/>
              <a:gd name="connsiteY27" fmla="*/ 75288 h 338138"/>
              <a:gd name="connsiteX28" fmla="*/ 170657 w 261937"/>
              <a:gd name="connsiteY28" fmla="*/ 81893 h 338138"/>
              <a:gd name="connsiteX29" fmla="*/ 168011 w 261937"/>
              <a:gd name="connsiteY29" fmla="*/ 84534 h 338138"/>
              <a:gd name="connsiteX30" fmla="*/ 168011 w 261937"/>
              <a:gd name="connsiteY30" fmla="*/ 43588 h 338138"/>
              <a:gd name="connsiteX31" fmla="*/ 161396 w 261937"/>
              <a:gd name="connsiteY31" fmla="*/ 38304 h 338138"/>
              <a:gd name="connsiteX32" fmla="*/ 37042 w 261937"/>
              <a:gd name="connsiteY32" fmla="*/ 38304 h 338138"/>
              <a:gd name="connsiteX33" fmla="*/ 30427 w 261937"/>
              <a:gd name="connsiteY33" fmla="*/ 43588 h 338138"/>
              <a:gd name="connsiteX34" fmla="*/ 30427 w 261937"/>
              <a:gd name="connsiteY34" fmla="*/ 269453 h 338138"/>
              <a:gd name="connsiteX35" fmla="*/ 37042 w 261937"/>
              <a:gd name="connsiteY35" fmla="*/ 274737 h 338138"/>
              <a:gd name="connsiteX36" fmla="*/ 161396 w 261937"/>
              <a:gd name="connsiteY36" fmla="*/ 274737 h 338138"/>
              <a:gd name="connsiteX37" fmla="*/ 168011 w 261937"/>
              <a:gd name="connsiteY37" fmla="*/ 269453 h 338138"/>
              <a:gd name="connsiteX38" fmla="*/ 168011 w 261937"/>
              <a:gd name="connsiteY38" fmla="*/ 171710 h 338138"/>
              <a:gd name="connsiteX39" fmla="*/ 170657 w 261937"/>
              <a:gd name="connsiteY39" fmla="*/ 174352 h 338138"/>
              <a:gd name="connsiteX40" fmla="*/ 187855 w 261937"/>
              <a:gd name="connsiteY40" fmla="*/ 180956 h 338138"/>
              <a:gd name="connsiteX41" fmla="*/ 198438 w 261937"/>
              <a:gd name="connsiteY41" fmla="*/ 176994 h 338138"/>
              <a:gd name="connsiteX42" fmla="*/ 198438 w 261937"/>
              <a:gd name="connsiteY42" fmla="*/ 315684 h 338138"/>
              <a:gd name="connsiteX43" fmla="*/ 175948 w 261937"/>
              <a:gd name="connsiteY43" fmla="*/ 338138 h 338138"/>
              <a:gd name="connsiteX44" fmla="*/ 22490 w 261937"/>
              <a:gd name="connsiteY44" fmla="*/ 338138 h 338138"/>
              <a:gd name="connsiteX45" fmla="*/ 0 w 261937"/>
              <a:gd name="connsiteY45" fmla="*/ 315684 h 338138"/>
              <a:gd name="connsiteX46" fmla="*/ 0 w 261937"/>
              <a:gd name="connsiteY46" fmla="*/ 22454 h 338138"/>
              <a:gd name="connsiteX47" fmla="*/ 22490 w 261937"/>
              <a:gd name="connsiteY47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937" h="338138">
                <a:moveTo>
                  <a:pt x="99219" y="295275"/>
                </a:moveTo>
                <a:cubicBezTo>
                  <a:pt x="91766" y="295275"/>
                  <a:pt x="85725" y="301316"/>
                  <a:pt x="85725" y="308769"/>
                </a:cubicBezTo>
                <a:cubicBezTo>
                  <a:pt x="85725" y="316222"/>
                  <a:pt x="91766" y="322263"/>
                  <a:pt x="99219" y="322263"/>
                </a:cubicBezTo>
                <a:cubicBezTo>
                  <a:pt x="106672" y="322263"/>
                  <a:pt x="112713" y="316222"/>
                  <a:pt x="112713" y="308769"/>
                </a:cubicBezTo>
                <a:cubicBezTo>
                  <a:pt x="112713" y="301316"/>
                  <a:pt x="106672" y="295275"/>
                  <a:pt x="99219" y="295275"/>
                </a:cubicBezTo>
                <a:close/>
                <a:moveTo>
                  <a:pt x="186862" y="84523"/>
                </a:moveTo>
                <a:cubicBezTo>
                  <a:pt x="190500" y="84194"/>
                  <a:pt x="193807" y="85181"/>
                  <a:pt x="195791" y="87811"/>
                </a:cubicBezTo>
                <a:cubicBezTo>
                  <a:pt x="199760" y="93073"/>
                  <a:pt x="197114" y="100965"/>
                  <a:pt x="190500" y="106226"/>
                </a:cubicBezTo>
                <a:cubicBezTo>
                  <a:pt x="190500" y="106226"/>
                  <a:pt x="190500" y="106226"/>
                  <a:pt x="178593" y="116749"/>
                </a:cubicBezTo>
                <a:cubicBezTo>
                  <a:pt x="178593" y="116749"/>
                  <a:pt x="178593" y="116749"/>
                  <a:pt x="251354" y="116749"/>
                </a:cubicBezTo>
                <a:cubicBezTo>
                  <a:pt x="257968" y="116749"/>
                  <a:pt x="261937" y="122010"/>
                  <a:pt x="261937" y="128587"/>
                </a:cubicBezTo>
                <a:cubicBezTo>
                  <a:pt x="261937" y="133849"/>
                  <a:pt x="257968" y="139110"/>
                  <a:pt x="251354" y="139110"/>
                </a:cubicBezTo>
                <a:cubicBezTo>
                  <a:pt x="251354" y="139110"/>
                  <a:pt x="251354" y="139110"/>
                  <a:pt x="177270" y="139110"/>
                </a:cubicBezTo>
                <a:cubicBezTo>
                  <a:pt x="177270" y="139110"/>
                  <a:pt x="177270" y="139110"/>
                  <a:pt x="190500" y="150948"/>
                </a:cubicBezTo>
                <a:cubicBezTo>
                  <a:pt x="197114" y="156210"/>
                  <a:pt x="199760" y="164102"/>
                  <a:pt x="195791" y="169363"/>
                </a:cubicBezTo>
                <a:cubicBezTo>
                  <a:pt x="191823" y="174625"/>
                  <a:pt x="182562" y="173309"/>
                  <a:pt x="175948" y="168048"/>
                </a:cubicBezTo>
                <a:cubicBezTo>
                  <a:pt x="175948" y="168048"/>
                  <a:pt x="175948" y="168048"/>
                  <a:pt x="142875" y="140425"/>
                </a:cubicBezTo>
                <a:cubicBezTo>
                  <a:pt x="140229" y="139110"/>
                  <a:pt x="138906" y="137795"/>
                  <a:pt x="137583" y="135164"/>
                </a:cubicBezTo>
                <a:cubicBezTo>
                  <a:pt x="136260" y="133849"/>
                  <a:pt x="134937" y="131218"/>
                  <a:pt x="134937" y="128587"/>
                </a:cubicBezTo>
                <a:cubicBezTo>
                  <a:pt x="134937" y="124641"/>
                  <a:pt x="136260" y="120695"/>
                  <a:pt x="138906" y="119380"/>
                </a:cubicBezTo>
                <a:cubicBezTo>
                  <a:pt x="140229" y="118064"/>
                  <a:pt x="141552" y="116749"/>
                  <a:pt x="142875" y="115434"/>
                </a:cubicBezTo>
                <a:cubicBezTo>
                  <a:pt x="142875" y="115434"/>
                  <a:pt x="142875" y="115434"/>
                  <a:pt x="175948" y="89127"/>
                </a:cubicBezTo>
                <a:cubicBezTo>
                  <a:pt x="179255" y="86496"/>
                  <a:pt x="183224" y="84852"/>
                  <a:pt x="186862" y="84523"/>
                </a:cubicBezTo>
                <a:close/>
                <a:moveTo>
                  <a:pt x="22490" y="0"/>
                </a:moveTo>
                <a:cubicBezTo>
                  <a:pt x="22490" y="0"/>
                  <a:pt x="22490" y="0"/>
                  <a:pt x="175948" y="0"/>
                </a:cubicBezTo>
                <a:cubicBezTo>
                  <a:pt x="187855" y="0"/>
                  <a:pt x="198438" y="10567"/>
                  <a:pt x="198438" y="22454"/>
                </a:cubicBezTo>
                <a:cubicBezTo>
                  <a:pt x="198438" y="22454"/>
                  <a:pt x="198438" y="22454"/>
                  <a:pt x="198438" y="79251"/>
                </a:cubicBezTo>
                <a:cubicBezTo>
                  <a:pt x="195792" y="76609"/>
                  <a:pt x="191824" y="75288"/>
                  <a:pt x="187855" y="75288"/>
                </a:cubicBezTo>
                <a:cubicBezTo>
                  <a:pt x="181240" y="75288"/>
                  <a:pt x="175948" y="77930"/>
                  <a:pt x="170657" y="81893"/>
                </a:cubicBezTo>
                <a:lnTo>
                  <a:pt x="168011" y="84534"/>
                </a:lnTo>
                <a:cubicBezTo>
                  <a:pt x="168011" y="84534"/>
                  <a:pt x="168011" y="84534"/>
                  <a:pt x="168011" y="43588"/>
                </a:cubicBezTo>
                <a:cubicBezTo>
                  <a:pt x="168011" y="40946"/>
                  <a:pt x="165365" y="38304"/>
                  <a:pt x="161396" y="38304"/>
                </a:cubicBezTo>
                <a:cubicBezTo>
                  <a:pt x="161396" y="38304"/>
                  <a:pt x="161396" y="38304"/>
                  <a:pt x="37042" y="38304"/>
                </a:cubicBezTo>
                <a:cubicBezTo>
                  <a:pt x="33073" y="38304"/>
                  <a:pt x="30427" y="40946"/>
                  <a:pt x="30427" y="43588"/>
                </a:cubicBezTo>
                <a:cubicBezTo>
                  <a:pt x="30427" y="43588"/>
                  <a:pt x="30427" y="43588"/>
                  <a:pt x="30427" y="269453"/>
                </a:cubicBezTo>
                <a:cubicBezTo>
                  <a:pt x="30427" y="272095"/>
                  <a:pt x="33073" y="274737"/>
                  <a:pt x="37042" y="274737"/>
                </a:cubicBezTo>
                <a:cubicBezTo>
                  <a:pt x="37042" y="274737"/>
                  <a:pt x="37042" y="274737"/>
                  <a:pt x="161396" y="274737"/>
                </a:cubicBezTo>
                <a:cubicBezTo>
                  <a:pt x="165365" y="274737"/>
                  <a:pt x="168011" y="272095"/>
                  <a:pt x="168011" y="269453"/>
                </a:cubicBezTo>
                <a:cubicBezTo>
                  <a:pt x="168011" y="269453"/>
                  <a:pt x="168011" y="269453"/>
                  <a:pt x="168011" y="171710"/>
                </a:cubicBezTo>
                <a:cubicBezTo>
                  <a:pt x="168011" y="171710"/>
                  <a:pt x="168011" y="171710"/>
                  <a:pt x="170657" y="174352"/>
                </a:cubicBezTo>
                <a:cubicBezTo>
                  <a:pt x="175948" y="178315"/>
                  <a:pt x="181240" y="180956"/>
                  <a:pt x="187855" y="180956"/>
                </a:cubicBezTo>
                <a:cubicBezTo>
                  <a:pt x="191824" y="180956"/>
                  <a:pt x="195792" y="179636"/>
                  <a:pt x="198438" y="176994"/>
                </a:cubicBezTo>
                <a:cubicBezTo>
                  <a:pt x="198438" y="176994"/>
                  <a:pt x="198438" y="176994"/>
                  <a:pt x="198438" y="315684"/>
                </a:cubicBezTo>
                <a:cubicBezTo>
                  <a:pt x="198438" y="327571"/>
                  <a:pt x="187855" y="338138"/>
                  <a:pt x="175948" y="338138"/>
                </a:cubicBezTo>
                <a:cubicBezTo>
                  <a:pt x="175948" y="338138"/>
                  <a:pt x="175948" y="338138"/>
                  <a:pt x="22490" y="338138"/>
                </a:cubicBezTo>
                <a:cubicBezTo>
                  <a:pt x="9260" y="338138"/>
                  <a:pt x="0" y="327571"/>
                  <a:pt x="0" y="315684"/>
                </a:cubicBezTo>
                <a:cubicBezTo>
                  <a:pt x="0" y="315684"/>
                  <a:pt x="0" y="315684"/>
                  <a:pt x="0" y="22454"/>
                </a:cubicBezTo>
                <a:cubicBezTo>
                  <a:pt x="0" y="10567"/>
                  <a:pt x="9260" y="0"/>
                  <a:pt x="22490" y="0"/>
                </a:cubicBezTo>
                <a:close/>
              </a:path>
            </a:pathLst>
          </a:custGeom>
          <a:solidFill>
            <a:srgbClr val="45BBC1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34" name="iS1ide-Freeform: Shape 99"/>
          <p:cNvSpPr>
            <a:spLocks noChangeAspect="1"/>
          </p:cNvSpPr>
          <p:nvPr/>
        </p:nvSpPr>
        <p:spPr bwMode="auto">
          <a:xfrm>
            <a:off x="3132770" y="5195543"/>
            <a:ext cx="235136" cy="303540"/>
          </a:xfrm>
          <a:custGeom>
            <a:avLst/>
            <a:gdLst>
              <a:gd name="connsiteX0" fmla="*/ 99219 w 261937"/>
              <a:gd name="connsiteY0" fmla="*/ 295275 h 338138"/>
              <a:gd name="connsiteX1" fmla="*/ 85725 w 261937"/>
              <a:gd name="connsiteY1" fmla="*/ 308769 h 338138"/>
              <a:gd name="connsiteX2" fmla="*/ 99219 w 261937"/>
              <a:gd name="connsiteY2" fmla="*/ 322263 h 338138"/>
              <a:gd name="connsiteX3" fmla="*/ 112713 w 261937"/>
              <a:gd name="connsiteY3" fmla="*/ 308769 h 338138"/>
              <a:gd name="connsiteX4" fmla="*/ 99219 w 261937"/>
              <a:gd name="connsiteY4" fmla="*/ 295275 h 338138"/>
              <a:gd name="connsiteX5" fmla="*/ 186862 w 261937"/>
              <a:gd name="connsiteY5" fmla="*/ 84523 h 338138"/>
              <a:gd name="connsiteX6" fmla="*/ 195791 w 261937"/>
              <a:gd name="connsiteY6" fmla="*/ 87811 h 338138"/>
              <a:gd name="connsiteX7" fmla="*/ 190500 w 261937"/>
              <a:gd name="connsiteY7" fmla="*/ 106226 h 338138"/>
              <a:gd name="connsiteX8" fmla="*/ 178593 w 261937"/>
              <a:gd name="connsiteY8" fmla="*/ 116749 h 338138"/>
              <a:gd name="connsiteX9" fmla="*/ 251354 w 261937"/>
              <a:gd name="connsiteY9" fmla="*/ 116749 h 338138"/>
              <a:gd name="connsiteX10" fmla="*/ 261937 w 261937"/>
              <a:gd name="connsiteY10" fmla="*/ 128587 h 338138"/>
              <a:gd name="connsiteX11" fmla="*/ 251354 w 261937"/>
              <a:gd name="connsiteY11" fmla="*/ 139110 h 338138"/>
              <a:gd name="connsiteX12" fmla="*/ 177270 w 261937"/>
              <a:gd name="connsiteY12" fmla="*/ 139110 h 338138"/>
              <a:gd name="connsiteX13" fmla="*/ 190500 w 261937"/>
              <a:gd name="connsiteY13" fmla="*/ 150948 h 338138"/>
              <a:gd name="connsiteX14" fmla="*/ 195791 w 261937"/>
              <a:gd name="connsiteY14" fmla="*/ 169363 h 338138"/>
              <a:gd name="connsiteX15" fmla="*/ 175948 w 261937"/>
              <a:gd name="connsiteY15" fmla="*/ 168048 h 338138"/>
              <a:gd name="connsiteX16" fmla="*/ 142875 w 261937"/>
              <a:gd name="connsiteY16" fmla="*/ 140425 h 338138"/>
              <a:gd name="connsiteX17" fmla="*/ 137583 w 261937"/>
              <a:gd name="connsiteY17" fmla="*/ 135164 h 338138"/>
              <a:gd name="connsiteX18" fmla="*/ 134937 w 261937"/>
              <a:gd name="connsiteY18" fmla="*/ 128587 h 338138"/>
              <a:gd name="connsiteX19" fmla="*/ 138906 w 261937"/>
              <a:gd name="connsiteY19" fmla="*/ 119380 h 338138"/>
              <a:gd name="connsiteX20" fmla="*/ 142875 w 261937"/>
              <a:gd name="connsiteY20" fmla="*/ 115434 h 338138"/>
              <a:gd name="connsiteX21" fmla="*/ 175948 w 261937"/>
              <a:gd name="connsiteY21" fmla="*/ 89127 h 338138"/>
              <a:gd name="connsiteX22" fmla="*/ 186862 w 261937"/>
              <a:gd name="connsiteY22" fmla="*/ 84523 h 338138"/>
              <a:gd name="connsiteX23" fmla="*/ 22490 w 261937"/>
              <a:gd name="connsiteY23" fmla="*/ 0 h 338138"/>
              <a:gd name="connsiteX24" fmla="*/ 175948 w 261937"/>
              <a:gd name="connsiteY24" fmla="*/ 0 h 338138"/>
              <a:gd name="connsiteX25" fmla="*/ 198438 w 261937"/>
              <a:gd name="connsiteY25" fmla="*/ 22454 h 338138"/>
              <a:gd name="connsiteX26" fmla="*/ 198438 w 261937"/>
              <a:gd name="connsiteY26" fmla="*/ 79251 h 338138"/>
              <a:gd name="connsiteX27" fmla="*/ 187855 w 261937"/>
              <a:gd name="connsiteY27" fmla="*/ 75288 h 338138"/>
              <a:gd name="connsiteX28" fmla="*/ 170657 w 261937"/>
              <a:gd name="connsiteY28" fmla="*/ 81893 h 338138"/>
              <a:gd name="connsiteX29" fmla="*/ 168011 w 261937"/>
              <a:gd name="connsiteY29" fmla="*/ 84534 h 338138"/>
              <a:gd name="connsiteX30" fmla="*/ 168011 w 261937"/>
              <a:gd name="connsiteY30" fmla="*/ 43588 h 338138"/>
              <a:gd name="connsiteX31" fmla="*/ 161396 w 261937"/>
              <a:gd name="connsiteY31" fmla="*/ 38304 h 338138"/>
              <a:gd name="connsiteX32" fmla="*/ 37042 w 261937"/>
              <a:gd name="connsiteY32" fmla="*/ 38304 h 338138"/>
              <a:gd name="connsiteX33" fmla="*/ 30427 w 261937"/>
              <a:gd name="connsiteY33" fmla="*/ 43588 h 338138"/>
              <a:gd name="connsiteX34" fmla="*/ 30427 w 261937"/>
              <a:gd name="connsiteY34" fmla="*/ 269453 h 338138"/>
              <a:gd name="connsiteX35" fmla="*/ 37042 w 261937"/>
              <a:gd name="connsiteY35" fmla="*/ 274737 h 338138"/>
              <a:gd name="connsiteX36" fmla="*/ 161396 w 261937"/>
              <a:gd name="connsiteY36" fmla="*/ 274737 h 338138"/>
              <a:gd name="connsiteX37" fmla="*/ 168011 w 261937"/>
              <a:gd name="connsiteY37" fmla="*/ 269453 h 338138"/>
              <a:gd name="connsiteX38" fmla="*/ 168011 w 261937"/>
              <a:gd name="connsiteY38" fmla="*/ 171710 h 338138"/>
              <a:gd name="connsiteX39" fmla="*/ 170657 w 261937"/>
              <a:gd name="connsiteY39" fmla="*/ 174352 h 338138"/>
              <a:gd name="connsiteX40" fmla="*/ 187855 w 261937"/>
              <a:gd name="connsiteY40" fmla="*/ 180956 h 338138"/>
              <a:gd name="connsiteX41" fmla="*/ 198438 w 261937"/>
              <a:gd name="connsiteY41" fmla="*/ 176994 h 338138"/>
              <a:gd name="connsiteX42" fmla="*/ 198438 w 261937"/>
              <a:gd name="connsiteY42" fmla="*/ 315684 h 338138"/>
              <a:gd name="connsiteX43" fmla="*/ 175948 w 261937"/>
              <a:gd name="connsiteY43" fmla="*/ 338138 h 338138"/>
              <a:gd name="connsiteX44" fmla="*/ 22490 w 261937"/>
              <a:gd name="connsiteY44" fmla="*/ 338138 h 338138"/>
              <a:gd name="connsiteX45" fmla="*/ 0 w 261937"/>
              <a:gd name="connsiteY45" fmla="*/ 315684 h 338138"/>
              <a:gd name="connsiteX46" fmla="*/ 0 w 261937"/>
              <a:gd name="connsiteY46" fmla="*/ 22454 h 338138"/>
              <a:gd name="connsiteX47" fmla="*/ 22490 w 261937"/>
              <a:gd name="connsiteY47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937" h="338138">
                <a:moveTo>
                  <a:pt x="99219" y="295275"/>
                </a:moveTo>
                <a:cubicBezTo>
                  <a:pt x="91766" y="295275"/>
                  <a:pt x="85725" y="301316"/>
                  <a:pt x="85725" y="308769"/>
                </a:cubicBezTo>
                <a:cubicBezTo>
                  <a:pt x="85725" y="316222"/>
                  <a:pt x="91766" y="322263"/>
                  <a:pt x="99219" y="322263"/>
                </a:cubicBezTo>
                <a:cubicBezTo>
                  <a:pt x="106672" y="322263"/>
                  <a:pt x="112713" y="316222"/>
                  <a:pt x="112713" y="308769"/>
                </a:cubicBezTo>
                <a:cubicBezTo>
                  <a:pt x="112713" y="301316"/>
                  <a:pt x="106672" y="295275"/>
                  <a:pt x="99219" y="295275"/>
                </a:cubicBezTo>
                <a:close/>
                <a:moveTo>
                  <a:pt x="186862" y="84523"/>
                </a:moveTo>
                <a:cubicBezTo>
                  <a:pt x="190500" y="84194"/>
                  <a:pt x="193807" y="85181"/>
                  <a:pt x="195791" y="87811"/>
                </a:cubicBezTo>
                <a:cubicBezTo>
                  <a:pt x="199760" y="93073"/>
                  <a:pt x="197114" y="100965"/>
                  <a:pt x="190500" y="106226"/>
                </a:cubicBezTo>
                <a:cubicBezTo>
                  <a:pt x="190500" y="106226"/>
                  <a:pt x="190500" y="106226"/>
                  <a:pt x="178593" y="116749"/>
                </a:cubicBezTo>
                <a:cubicBezTo>
                  <a:pt x="178593" y="116749"/>
                  <a:pt x="178593" y="116749"/>
                  <a:pt x="251354" y="116749"/>
                </a:cubicBezTo>
                <a:cubicBezTo>
                  <a:pt x="257968" y="116749"/>
                  <a:pt x="261937" y="122010"/>
                  <a:pt x="261937" y="128587"/>
                </a:cubicBezTo>
                <a:cubicBezTo>
                  <a:pt x="261937" y="133849"/>
                  <a:pt x="257968" y="139110"/>
                  <a:pt x="251354" y="139110"/>
                </a:cubicBezTo>
                <a:cubicBezTo>
                  <a:pt x="251354" y="139110"/>
                  <a:pt x="251354" y="139110"/>
                  <a:pt x="177270" y="139110"/>
                </a:cubicBezTo>
                <a:cubicBezTo>
                  <a:pt x="177270" y="139110"/>
                  <a:pt x="177270" y="139110"/>
                  <a:pt x="190500" y="150948"/>
                </a:cubicBezTo>
                <a:cubicBezTo>
                  <a:pt x="197114" y="156210"/>
                  <a:pt x="199760" y="164102"/>
                  <a:pt x="195791" y="169363"/>
                </a:cubicBezTo>
                <a:cubicBezTo>
                  <a:pt x="191823" y="174625"/>
                  <a:pt x="182562" y="173309"/>
                  <a:pt x="175948" y="168048"/>
                </a:cubicBezTo>
                <a:cubicBezTo>
                  <a:pt x="175948" y="168048"/>
                  <a:pt x="175948" y="168048"/>
                  <a:pt x="142875" y="140425"/>
                </a:cubicBezTo>
                <a:cubicBezTo>
                  <a:pt x="140229" y="139110"/>
                  <a:pt x="138906" y="137795"/>
                  <a:pt x="137583" y="135164"/>
                </a:cubicBezTo>
                <a:cubicBezTo>
                  <a:pt x="136260" y="133849"/>
                  <a:pt x="134937" y="131218"/>
                  <a:pt x="134937" y="128587"/>
                </a:cubicBezTo>
                <a:cubicBezTo>
                  <a:pt x="134937" y="124641"/>
                  <a:pt x="136260" y="120695"/>
                  <a:pt x="138906" y="119380"/>
                </a:cubicBezTo>
                <a:cubicBezTo>
                  <a:pt x="140229" y="118064"/>
                  <a:pt x="141552" y="116749"/>
                  <a:pt x="142875" y="115434"/>
                </a:cubicBezTo>
                <a:cubicBezTo>
                  <a:pt x="142875" y="115434"/>
                  <a:pt x="142875" y="115434"/>
                  <a:pt x="175948" y="89127"/>
                </a:cubicBezTo>
                <a:cubicBezTo>
                  <a:pt x="179255" y="86496"/>
                  <a:pt x="183224" y="84852"/>
                  <a:pt x="186862" y="84523"/>
                </a:cubicBezTo>
                <a:close/>
                <a:moveTo>
                  <a:pt x="22490" y="0"/>
                </a:moveTo>
                <a:cubicBezTo>
                  <a:pt x="22490" y="0"/>
                  <a:pt x="22490" y="0"/>
                  <a:pt x="175948" y="0"/>
                </a:cubicBezTo>
                <a:cubicBezTo>
                  <a:pt x="187855" y="0"/>
                  <a:pt x="198438" y="10567"/>
                  <a:pt x="198438" y="22454"/>
                </a:cubicBezTo>
                <a:cubicBezTo>
                  <a:pt x="198438" y="22454"/>
                  <a:pt x="198438" y="22454"/>
                  <a:pt x="198438" y="79251"/>
                </a:cubicBezTo>
                <a:cubicBezTo>
                  <a:pt x="195792" y="76609"/>
                  <a:pt x="191824" y="75288"/>
                  <a:pt x="187855" y="75288"/>
                </a:cubicBezTo>
                <a:cubicBezTo>
                  <a:pt x="181240" y="75288"/>
                  <a:pt x="175948" y="77930"/>
                  <a:pt x="170657" y="81893"/>
                </a:cubicBezTo>
                <a:lnTo>
                  <a:pt x="168011" y="84534"/>
                </a:lnTo>
                <a:cubicBezTo>
                  <a:pt x="168011" y="84534"/>
                  <a:pt x="168011" y="84534"/>
                  <a:pt x="168011" y="43588"/>
                </a:cubicBezTo>
                <a:cubicBezTo>
                  <a:pt x="168011" y="40946"/>
                  <a:pt x="165365" y="38304"/>
                  <a:pt x="161396" y="38304"/>
                </a:cubicBezTo>
                <a:cubicBezTo>
                  <a:pt x="161396" y="38304"/>
                  <a:pt x="161396" y="38304"/>
                  <a:pt x="37042" y="38304"/>
                </a:cubicBezTo>
                <a:cubicBezTo>
                  <a:pt x="33073" y="38304"/>
                  <a:pt x="30427" y="40946"/>
                  <a:pt x="30427" y="43588"/>
                </a:cubicBezTo>
                <a:cubicBezTo>
                  <a:pt x="30427" y="43588"/>
                  <a:pt x="30427" y="43588"/>
                  <a:pt x="30427" y="269453"/>
                </a:cubicBezTo>
                <a:cubicBezTo>
                  <a:pt x="30427" y="272095"/>
                  <a:pt x="33073" y="274737"/>
                  <a:pt x="37042" y="274737"/>
                </a:cubicBezTo>
                <a:cubicBezTo>
                  <a:pt x="37042" y="274737"/>
                  <a:pt x="37042" y="274737"/>
                  <a:pt x="161396" y="274737"/>
                </a:cubicBezTo>
                <a:cubicBezTo>
                  <a:pt x="165365" y="274737"/>
                  <a:pt x="168011" y="272095"/>
                  <a:pt x="168011" y="269453"/>
                </a:cubicBezTo>
                <a:cubicBezTo>
                  <a:pt x="168011" y="269453"/>
                  <a:pt x="168011" y="269453"/>
                  <a:pt x="168011" y="171710"/>
                </a:cubicBezTo>
                <a:cubicBezTo>
                  <a:pt x="168011" y="171710"/>
                  <a:pt x="168011" y="171710"/>
                  <a:pt x="170657" y="174352"/>
                </a:cubicBezTo>
                <a:cubicBezTo>
                  <a:pt x="175948" y="178315"/>
                  <a:pt x="181240" y="180956"/>
                  <a:pt x="187855" y="180956"/>
                </a:cubicBezTo>
                <a:cubicBezTo>
                  <a:pt x="191824" y="180956"/>
                  <a:pt x="195792" y="179636"/>
                  <a:pt x="198438" y="176994"/>
                </a:cubicBezTo>
                <a:cubicBezTo>
                  <a:pt x="198438" y="176994"/>
                  <a:pt x="198438" y="176994"/>
                  <a:pt x="198438" y="315684"/>
                </a:cubicBezTo>
                <a:cubicBezTo>
                  <a:pt x="198438" y="327571"/>
                  <a:pt x="187855" y="338138"/>
                  <a:pt x="175948" y="338138"/>
                </a:cubicBezTo>
                <a:cubicBezTo>
                  <a:pt x="175948" y="338138"/>
                  <a:pt x="175948" y="338138"/>
                  <a:pt x="22490" y="338138"/>
                </a:cubicBezTo>
                <a:cubicBezTo>
                  <a:pt x="9260" y="338138"/>
                  <a:pt x="0" y="327571"/>
                  <a:pt x="0" y="315684"/>
                </a:cubicBezTo>
                <a:cubicBezTo>
                  <a:pt x="0" y="315684"/>
                  <a:pt x="0" y="315684"/>
                  <a:pt x="0" y="22454"/>
                </a:cubicBezTo>
                <a:cubicBezTo>
                  <a:pt x="0" y="10567"/>
                  <a:pt x="9260" y="0"/>
                  <a:pt x="22490" y="0"/>
                </a:cubicBezTo>
                <a:close/>
              </a:path>
            </a:pathLst>
          </a:custGeom>
          <a:solidFill>
            <a:srgbClr val="45BBC1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sp>
        <p:nvSpPr>
          <p:cNvPr id="35" name="iS1ide-Freeform: Shape 100"/>
          <p:cNvSpPr>
            <a:spLocks noChangeAspect="1"/>
          </p:cNvSpPr>
          <p:nvPr/>
        </p:nvSpPr>
        <p:spPr bwMode="auto">
          <a:xfrm>
            <a:off x="8641655" y="5195543"/>
            <a:ext cx="235136" cy="303540"/>
          </a:xfrm>
          <a:custGeom>
            <a:avLst/>
            <a:gdLst>
              <a:gd name="connsiteX0" fmla="*/ 99219 w 261937"/>
              <a:gd name="connsiteY0" fmla="*/ 295275 h 338138"/>
              <a:gd name="connsiteX1" fmla="*/ 85725 w 261937"/>
              <a:gd name="connsiteY1" fmla="*/ 308769 h 338138"/>
              <a:gd name="connsiteX2" fmla="*/ 99219 w 261937"/>
              <a:gd name="connsiteY2" fmla="*/ 322263 h 338138"/>
              <a:gd name="connsiteX3" fmla="*/ 112713 w 261937"/>
              <a:gd name="connsiteY3" fmla="*/ 308769 h 338138"/>
              <a:gd name="connsiteX4" fmla="*/ 99219 w 261937"/>
              <a:gd name="connsiteY4" fmla="*/ 295275 h 338138"/>
              <a:gd name="connsiteX5" fmla="*/ 186862 w 261937"/>
              <a:gd name="connsiteY5" fmla="*/ 84523 h 338138"/>
              <a:gd name="connsiteX6" fmla="*/ 195791 w 261937"/>
              <a:gd name="connsiteY6" fmla="*/ 87811 h 338138"/>
              <a:gd name="connsiteX7" fmla="*/ 190500 w 261937"/>
              <a:gd name="connsiteY7" fmla="*/ 106226 h 338138"/>
              <a:gd name="connsiteX8" fmla="*/ 178593 w 261937"/>
              <a:gd name="connsiteY8" fmla="*/ 116749 h 338138"/>
              <a:gd name="connsiteX9" fmla="*/ 251354 w 261937"/>
              <a:gd name="connsiteY9" fmla="*/ 116749 h 338138"/>
              <a:gd name="connsiteX10" fmla="*/ 261937 w 261937"/>
              <a:gd name="connsiteY10" fmla="*/ 128587 h 338138"/>
              <a:gd name="connsiteX11" fmla="*/ 251354 w 261937"/>
              <a:gd name="connsiteY11" fmla="*/ 139110 h 338138"/>
              <a:gd name="connsiteX12" fmla="*/ 177270 w 261937"/>
              <a:gd name="connsiteY12" fmla="*/ 139110 h 338138"/>
              <a:gd name="connsiteX13" fmla="*/ 190500 w 261937"/>
              <a:gd name="connsiteY13" fmla="*/ 150948 h 338138"/>
              <a:gd name="connsiteX14" fmla="*/ 195791 w 261937"/>
              <a:gd name="connsiteY14" fmla="*/ 169363 h 338138"/>
              <a:gd name="connsiteX15" fmla="*/ 175948 w 261937"/>
              <a:gd name="connsiteY15" fmla="*/ 168048 h 338138"/>
              <a:gd name="connsiteX16" fmla="*/ 142875 w 261937"/>
              <a:gd name="connsiteY16" fmla="*/ 140425 h 338138"/>
              <a:gd name="connsiteX17" fmla="*/ 137583 w 261937"/>
              <a:gd name="connsiteY17" fmla="*/ 135164 h 338138"/>
              <a:gd name="connsiteX18" fmla="*/ 134937 w 261937"/>
              <a:gd name="connsiteY18" fmla="*/ 128587 h 338138"/>
              <a:gd name="connsiteX19" fmla="*/ 138906 w 261937"/>
              <a:gd name="connsiteY19" fmla="*/ 119380 h 338138"/>
              <a:gd name="connsiteX20" fmla="*/ 142875 w 261937"/>
              <a:gd name="connsiteY20" fmla="*/ 115434 h 338138"/>
              <a:gd name="connsiteX21" fmla="*/ 175948 w 261937"/>
              <a:gd name="connsiteY21" fmla="*/ 89127 h 338138"/>
              <a:gd name="connsiteX22" fmla="*/ 186862 w 261937"/>
              <a:gd name="connsiteY22" fmla="*/ 84523 h 338138"/>
              <a:gd name="connsiteX23" fmla="*/ 22490 w 261937"/>
              <a:gd name="connsiteY23" fmla="*/ 0 h 338138"/>
              <a:gd name="connsiteX24" fmla="*/ 175948 w 261937"/>
              <a:gd name="connsiteY24" fmla="*/ 0 h 338138"/>
              <a:gd name="connsiteX25" fmla="*/ 198438 w 261937"/>
              <a:gd name="connsiteY25" fmla="*/ 22454 h 338138"/>
              <a:gd name="connsiteX26" fmla="*/ 198438 w 261937"/>
              <a:gd name="connsiteY26" fmla="*/ 79251 h 338138"/>
              <a:gd name="connsiteX27" fmla="*/ 187855 w 261937"/>
              <a:gd name="connsiteY27" fmla="*/ 75288 h 338138"/>
              <a:gd name="connsiteX28" fmla="*/ 170657 w 261937"/>
              <a:gd name="connsiteY28" fmla="*/ 81893 h 338138"/>
              <a:gd name="connsiteX29" fmla="*/ 168011 w 261937"/>
              <a:gd name="connsiteY29" fmla="*/ 84534 h 338138"/>
              <a:gd name="connsiteX30" fmla="*/ 168011 w 261937"/>
              <a:gd name="connsiteY30" fmla="*/ 43588 h 338138"/>
              <a:gd name="connsiteX31" fmla="*/ 161396 w 261937"/>
              <a:gd name="connsiteY31" fmla="*/ 38304 h 338138"/>
              <a:gd name="connsiteX32" fmla="*/ 37042 w 261937"/>
              <a:gd name="connsiteY32" fmla="*/ 38304 h 338138"/>
              <a:gd name="connsiteX33" fmla="*/ 30427 w 261937"/>
              <a:gd name="connsiteY33" fmla="*/ 43588 h 338138"/>
              <a:gd name="connsiteX34" fmla="*/ 30427 w 261937"/>
              <a:gd name="connsiteY34" fmla="*/ 269453 h 338138"/>
              <a:gd name="connsiteX35" fmla="*/ 37042 w 261937"/>
              <a:gd name="connsiteY35" fmla="*/ 274737 h 338138"/>
              <a:gd name="connsiteX36" fmla="*/ 161396 w 261937"/>
              <a:gd name="connsiteY36" fmla="*/ 274737 h 338138"/>
              <a:gd name="connsiteX37" fmla="*/ 168011 w 261937"/>
              <a:gd name="connsiteY37" fmla="*/ 269453 h 338138"/>
              <a:gd name="connsiteX38" fmla="*/ 168011 w 261937"/>
              <a:gd name="connsiteY38" fmla="*/ 171710 h 338138"/>
              <a:gd name="connsiteX39" fmla="*/ 170657 w 261937"/>
              <a:gd name="connsiteY39" fmla="*/ 174352 h 338138"/>
              <a:gd name="connsiteX40" fmla="*/ 187855 w 261937"/>
              <a:gd name="connsiteY40" fmla="*/ 180956 h 338138"/>
              <a:gd name="connsiteX41" fmla="*/ 198438 w 261937"/>
              <a:gd name="connsiteY41" fmla="*/ 176994 h 338138"/>
              <a:gd name="connsiteX42" fmla="*/ 198438 w 261937"/>
              <a:gd name="connsiteY42" fmla="*/ 315684 h 338138"/>
              <a:gd name="connsiteX43" fmla="*/ 175948 w 261937"/>
              <a:gd name="connsiteY43" fmla="*/ 338138 h 338138"/>
              <a:gd name="connsiteX44" fmla="*/ 22490 w 261937"/>
              <a:gd name="connsiteY44" fmla="*/ 338138 h 338138"/>
              <a:gd name="connsiteX45" fmla="*/ 0 w 261937"/>
              <a:gd name="connsiteY45" fmla="*/ 315684 h 338138"/>
              <a:gd name="connsiteX46" fmla="*/ 0 w 261937"/>
              <a:gd name="connsiteY46" fmla="*/ 22454 h 338138"/>
              <a:gd name="connsiteX47" fmla="*/ 22490 w 261937"/>
              <a:gd name="connsiteY47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937" h="338138">
                <a:moveTo>
                  <a:pt x="99219" y="295275"/>
                </a:moveTo>
                <a:cubicBezTo>
                  <a:pt x="91766" y="295275"/>
                  <a:pt x="85725" y="301316"/>
                  <a:pt x="85725" y="308769"/>
                </a:cubicBezTo>
                <a:cubicBezTo>
                  <a:pt x="85725" y="316222"/>
                  <a:pt x="91766" y="322263"/>
                  <a:pt x="99219" y="322263"/>
                </a:cubicBezTo>
                <a:cubicBezTo>
                  <a:pt x="106672" y="322263"/>
                  <a:pt x="112713" y="316222"/>
                  <a:pt x="112713" y="308769"/>
                </a:cubicBezTo>
                <a:cubicBezTo>
                  <a:pt x="112713" y="301316"/>
                  <a:pt x="106672" y="295275"/>
                  <a:pt x="99219" y="295275"/>
                </a:cubicBezTo>
                <a:close/>
                <a:moveTo>
                  <a:pt x="186862" y="84523"/>
                </a:moveTo>
                <a:cubicBezTo>
                  <a:pt x="190500" y="84194"/>
                  <a:pt x="193807" y="85181"/>
                  <a:pt x="195791" y="87811"/>
                </a:cubicBezTo>
                <a:cubicBezTo>
                  <a:pt x="199760" y="93073"/>
                  <a:pt x="197114" y="100965"/>
                  <a:pt x="190500" y="106226"/>
                </a:cubicBezTo>
                <a:cubicBezTo>
                  <a:pt x="190500" y="106226"/>
                  <a:pt x="190500" y="106226"/>
                  <a:pt x="178593" y="116749"/>
                </a:cubicBezTo>
                <a:cubicBezTo>
                  <a:pt x="178593" y="116749"/>
                  <a:pt x="178593" y="116749"/>
                  <a:pt x="251354" y="116749"/>
                </a:cubicBezTo>
                <a:cubicBezTo>
                  <a:pt x="257968" y="116749"/>
                  <a:pt x="261937" y="122010"/>
                  <a:pt x="261937" y="128587"/>
                </a:cubicBezTo>
                <a:cubicBezTo>
                  <a:pt x="261937" y="133849"/>
                  <a:pt x="257968" y="139110"/>
                  <a:pt x="251354" y="139110"/>
                </a:cubicBezTo>
                <a:cubicBezTo>
                  <a:pt x="251354" y="139110"/>
                  <a:pt x="251354" y="139110"/>
                  <a:pt x="177270" y="139110"/>
                </a:cubicBezTo>
                <a:cubicBezTo>
                  <a:pt x="177270" y="139110"/>
                  <a:pt x="177270" y="139110"/>
                  <a:pt x="190500" y="150948"/>
                </a:cubicBezTo>
                <a:cubicBezTo>
                  <a:pt x="197114" y="156210"/>
                  <a:pt x="199760" y="164102"/>
                  <a:pt x="195791" y="169363"/>
                </a:cubicBezTo>
                <a:cubicBezTo>
                  <a:pt x="191823" y="174625"/>
                  <a:pt x="182562" y="173309"/>
                  <a:pt x="175948" y="168048"/>
                </a:cubicBezTo>
                <a:cubicBezTo>
                  <a:pt x="175948" y="168048"/>
                  <a:pt x="175948" y="168048"/>
                  <a:pt x="142875" y="140425"/>
                </a:cubicBezTo>
                <a:cubicBezTo>
                  <a:pt x="140229" y="139110"/>
                  <a:pt x="138906" y="137795"/>
                  <a:pt x="137583" y="135164"/>
                </a:cubicBezTo>
                <a:cubicBezTo>
                  <a:pt x="136260" y="133849"/>
                  <a:pt x="134937" y="131218"/>
                  <a:pt x="134937" y="128587"/>
                </a:cubicBezTo>
                <a:cubicBezTo>
                  <a:pt x="134937" y="124641"/>
                  <a:pt x="136260" y="120695"/>
                  <a:pt x="138906" y="119380"/>
                </a:cubicBezTo>
                <a:cubicBezTo>
                  <a:pt x="140229" y="118064"/>
                  <a:pt x="141552" y="116749"/>
                  <a:pt x="142875" y="115434"/>
                </a:cubicBezTo>
                <a:cubicBezTo>
                  <a:pt x="142875" y="115434"/>
                  <a:pt x="142875" y="115434"/>
                  <a:pt x="175948" y="89127"/>
                </a:cubicBezTo>
                <a:cubicBezTo>
                  <a:pt x="179255" y="86496"/>
                  <a:pt x="183224" y="84852"/>
                  <a:pt x="186862" y="84523"/>
                </a:cubicBezTo>
                <a:close/>
                <a:moveTo>
                  <a:pt x="22490" y="0"/>
                </a:moveTo>
                <a:cubicBezTo>
                  <a:pt x="22490" y="0"/>
                  <a:pt x="22490" y="0"/>
                  <a:pt x="175948" y="0"/>
                </a:cubicBezTo>
                <a:cubicBezTo>
                  <a:pt x="187855" y="0"/>
                  <a:pt x="198438" y="10567"/>
                  <a:pt x="198438" y="22454"/>
                </a:cubicBezTo>
                <a:cubicBezTo>
                  <a:pt x="198438" y="22454"/>
                  <a:pt x="198438" y="22454"/>
                  <a:pt x="198438" y="79251"/>
                </a:cubicBezTo>
                <a:cubicBezTo>
                  <a:pt x="195792" y="76609"/>
                  <a:pt x="191824" y="75288"/>
                  <a:pt x="187855" y="75288"/>
                </a:cubicBezTo>
                <a:cubicBezTo>
                  <a:pt x="181240" y="75288"/>
                  <a:pt x="175948" y="77930"/>
                  <a:pt x="170657" y="81893"/>
                </a:cubicBezTo>
                <a:lnTo>
                  <a:pt x="168011" y="84534"/>
                </a:lnTo>
                <a:cubicBezTo>
                  <a:pt x="168011" y="84534"/>
                  <a:pt x="168011" y="84534"/>
                  <a:pt x="168011" y="43588"/>
                </a:cubicBezTo>
                <a:cubicBezTo>
                  <a:pt x="168011" y="40946"/>
                  <a:pt x="165365" y="38304"/>
                  <a:pt x="161396" y="38304"/>
                </a:cubicBezTo>
                <a:cubicBezTo>
                  <a:pt x="161396" y="38304"/>
                  <a:pt x="161396" y="38304"/>
                  <a:pt x="37042" y="38304"/>
                </a:cubicBezTo>
                <a:cubicBezTo>
                  <a:pt x="33073" y="38304"/>
                  <a:pt x="30427" y="40946"/>
                  <a:pt x="30427" y="43588"/>
                </a:cubicBezTo>
                <a:cubicBezTo>
                  <a:pt x="30427" y="43588"/>
                  <a:pt x="30427" y="43588"/>
                  <a:pt x="30427" y="269453"/>
                </a:cubicBezTo>
                <a:cubicBezTo>
                  <a:pt x="30427" y="272095"/>
                  <a:pt x="33073" y="274737"/>
                  <a:pt x="37042" y="274737"/>
                </a:cubicBezTo>
                <a:cubicBezTo>
                  <a:pt x="37042" y="274737"/>
                  <a:pt x="37042" y="274737"/>
                  <a:pt x="161396" y="274737"/>
                </a:cubicBezTo>
                <a:cubicBezTo>
                  <a:pt x="165365" y="274737"/>
                  <a:pt x="168011" y="272095"/>
                  <a:pt x="168011" y="269453"/>
                </a:cubicBezTo>
                <a:cubicBezTo>
                  <a:pt x="168011" y="269453"/>
                  <a:pt x="168011" y="269453"/>
                  <a:pt x="168011" y="171710"/>
                </a:cubicBezTo>
                <a:cubicBezTo>
                  <a:pt x="168011" y="171710"/>
                  <a:pt x="168011" y="171710"/>
                  <a:pt x="170657" y="174352"/>
                </a:cubicBezTo>
                <a:cubicBezTo>
                  <a:pt x="175948" y="178315"/>
                  <a:pt x="181240" y="180956"/>
                  <a:pt x="187855" y="180956"/>
                </a:cubicBezTo>
                <a:cubicBezTo>
                  <a:pt x="191824" y="180956"/>
                  <a:pt x="195792" y="179636"/>
                  <a:pt x="198438" y="176994"/>
                </a:cubicBezTo>
                <a:cubicBezTo>
                  <a:pt x="198438" y="176994"/>
                  <a:pt x="198438" y="176994"/>
                  <a:pt x="198438" y="315684"/>
                </a:cubicBezTo>
                <a:cubicBezTo>
                  <a:pt x="198438" y="327571"/>
                  <a:pt x="187855" y="338138"/>
                  <a:pt x="175948" y="338138"/>
                </a:cubicBezTo>
                <a:cubicBezTo>
                  <a:pt x="175948" y="338138"/>
                  <a:pt x="175948" y="338138"/>
                  <a:pt x="22490" y="338138"/>
                </a:cubicBezTo>
                <a:cubicBezTo>
                  <a:pt x="9260" y="338138"/>
                  <a:pt x="0" y="327571"/>
                  <a:pt x="0" y="315684"/>
                </a:cubicBezTo>
                <a:cubicBezTo>
                  <a:pt x="0" y="315684"/>
                  <a:pt x="0" y="315684"/>
                  <a:pt x="0" y="22454"/>
                </a:cubicBezTo>
                <a:cubicBezTo>
                  <a:pt x="0" y="10567"/>
                  <a:pt x="9260" y="0"/>
                  <a:pt x="22490" y="0"/>
                </a:cubicBezTo>
                <a:close/>
              </a:path>
            </a:pathLst>
          </a:custGeom>
          <a:solidFill>
            <a:srgbClr val="45BBC1"/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grpSp>
        <p:nvGrpSpPr>
          <p:cNvPr id="36" name="组合 35"/>
          <p:cNvGrpSpPr/>
          <p:nvPr/>
        </p:nvGrpSpPr>
        <p:grpSpPr>
          <a:xfrm>
            <a:off x="8475369" y="2364294"/>
            <a:ext cx="2841919" cy="1196914"/>
            <a:chOff x="874713" y="1114425"/>
            <a:chExt cx="2841919" cy="1196914"/>
          </a:xfrm>
        </p:grpSpPr>
        <p:sp>
          <p:nvSpPr>
            <p:cNvPr id="37" name="矩形 36"/>
            <p:cNvSpPr/>
            <p:nvPr/>
          </p:nvSpPr>
          <p:spPr>
            <a:xfrm>
              <a:off x="874713" y="1464889"/>
              <a:ext cx="2841919" cy="84645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在这里输入您的文字内容，或者将您的文字内容复制在这里在这里输入您的文字内容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632245" y="1114425"/>
              <a:ext cx="2084387" cy="39696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标题文字添加</a:t>
              </a:r>
              <a:endParaRPr lang="zh-CN" altLang="en-US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475369" y="4080969"/>
            <a:ext cx="2841919" cy="1218394"/>
            <a:chOff x="874713" y="1114425"/>
            <a:chExt cx="2841919" cy="1218394"/>
          </a:xfrm>
        </p:grpSpPr>
        <p:sp>
          <p:nvSpPr>
            <p:cNvPr id="40" name="矩形 39"/>
            <p:cNvSpPr/>
            <p:nvPr/>
          </p:nvSpPr>
          <p:spPr>
            <a:xfrm>
              <a:off x="874713" y="1464889"/>
              <a:ext cx="2841919" cy="8679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在这里输入您的文字内容，或者将您的文字内容复制在这里在这里输入您的文字内容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632245" y="1114425"/>
              <a:ext cx="2084387" cy="39805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标题文字添加</a:t>
              </a:r>
              <a:endParaRPr lang="zh-CN" altLang="en-US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19116" y="2364294"/>
            <a:ext cx="2841919" cy="1218394"/>
            <a:chOff x="874713" y="1114425"/>
            <a:chExt cx="2841919" cy="1218394"/>
          </a:xfrm>
        </p:grpSpPr>
        <p:sp>
          <p:nvSpPr>
            <p:cNvPr id="43" name="矩形 42"/>
            <p:cNvSpPr/>
            <p:nvPr/>
          </p:nvSpPr>
          <p:spPr>
            <a:xfrm>
              <a:off x="874713" y="1464889"/>
              <a:ext cx="2841919" cy="8679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在这里输入您的文字内容，或者将您的文字内容复制在这里在这里输入您的文字内容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874713" y="1114425"/>
              <a:ext cx="2084387" cy="39696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标题文字添加</a:t>
              </a:r>
              <a:endParaRPr lang="zh-CN" altLang="en-US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019116" y="4080969"/>
            <a:ext cx="2841919" cy="1218394"/>
            <a:chOff x="874713" y="1114425"/>
            <a:chExt cx="2841919" cy="1218394"/>
          </a:xfrm>
        </p:grpSpPr>
        <p:sp>
          <p:nvSpPr>
            <p:cNvPr id="46" name="矩形 45"/>
            <p:cNvSpPr/>
            <p:nvPr/>
          </p:nvSpPr>
          <p:spPr>
            <a:xfrm>
              <a:off x="874713" y="1464889"/>
              <a:ext cx="2841919" cy="8679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冬青黑体简体中文 W3" panose="020B0300000000000000" pitchFamily="34" charset="-122"/>
                  <a:ea typeface="冬青黑体简体中文 W3" panose="020B0300000000000000" pitchFamily="34" charset="-122"/>
                </a:rPr>
                <a:t>在这里输入您的文字内容，或者将您的文字内容复制在这里在这里输入您的文字内容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874713" y="1114425"/>
              <a:ext cx="2084387" cy="39805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rgbClr val="45BBC1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标题文字添加</a:t>
              </a:r>
              <a:endParaRPr lang="zh-CN" altLang="en-US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443625" y="2422882"/>
            <a:ext cx="5090115" cy="3023999"/>
            <a:chOff x="3443625" y="2422882"/>
            <a:chExt cx="5090115" cy="3023999"/>
          </a:xfrm>
        </p:grpSpPr>
        <p:grpSp>
          <p:nvGrpSpPr>
            <p:cNvPr id="49" name="Group 2"/>
            <p:cNvGrpSpPr>
              <a:grpSpLocks noChangeAspect="1"/>
            </p:cNvGrpSpPr>
            <p:nvPr/>
          </p:nvGrpSpPr>
          <p:grpSpPr bwMode="auto">
            <a:xfrm>
              <a:off x="4584358" y="2422882"/>
              <a:ext cx="3023284" cy="3023999"/>
              <a:chOff x="943" y="1000"/>
              <a:chExt cx="2696" cy="2695"/>
            </a:xfrm>
          </p:grpSpPr>
          <p:sp>
            <p:nvSpPr>
              <p:cNvPr id="62" name="iS1ide-Freeform: Shape 41"/>
              <p:cNvSpPr/>
              <p:nvPr/>
            </p:nvSpPr>
            <p:spPr bwMode="auto">
              <a:xfrm>
                <a:off x="2362" y="1002"/>
                <a:ext cx="1277" cy="1544"/>
              </a:xfrm>
              <a:custGeom>
                <a:avLst/>
                <a:gdLst>
                  <a:gd name="T0" fmla="*/ 0 w 539"/>
                  <a:gd name="T1" fmla="*/ 322 h 652"/>
                  <a:gd name="T2" fmla="*/ 218 w 539"/>
                  <a:gd name="T3" fmla="*/ 564 h 652"/>
                  <a:gd name="T4" fmla="*/ 379 w 539"/>
                  <a:gd name="T5" fmla="*/ 652 h 652"/>
                  <a:gd name="T6" fmla="*/ 539 w 539"/>
                  <a:gd name="T7" fmla="*/ 564 h 652"/>
                  <a:gd name="T8" fmla="*/ 2 w 539"/>
                  <a:gd name="T9" fmla="*/ 0 h 652"/>
                  <a:gd name="T10" fmla="*/ 89 w 539"/>
                  <a:gd name="T11" fmla="*/ 158 h 652"/>
                  <a:gd name="T12" fmla="*/ 0 w 539"/>
                  <a:gd name="T13" fmla="*/ 32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9" h="652">
                    <a:moveTo>
                      <a:pt x="0" y="322"/>
                    </a:moveTo>
                    <a:cubicBezTo>
                      <a:pt x="122" y="337"/>
                      <a:pt x="216" y="439"/>
                      <a:pt x="218" y="564"/>
                    </a:cubicBezTo>
                    <a:cubicBezTo>
                      <a:pt x="379" y="652"/>
                      <a:pt x="379" y="652"/>
                      <a:pt x="379" y="652"/>
                    </a:cubicBezTo>
                    <a:cubicBezTo>
                      <a:pt x="539" y="564"/>
                      <a:pt x="539" y="564"/>
                      <a:pt x="539" y="564"/>
                    </a:cubicBezTo>
                    <a:cubicBezTo>
                      <a:pt x="536" y="263"/>
                      <a:pt x="300" y="17"/>
                      <a:pt x="2" y="0"/>
                    </a:cubicBezTo>
                    <a:cubicBezTo>
                      <a:pt x="89" y="158"/>
                      <a:pt x="89" y="158"/>
                      <a:pt x="89" y="158"/>
                    </a:cubicBezTo>
                    <a:lnTo>
                      <a:pt x="0" y="322"/>
                    </a:lnTo>
                    <a:close/>
                  </a:path>
                </a:pathLst>
              </a:custGeom>
              <a:solidFill>
                <a:srgbClr val="45BBC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iS1ide-Freeform: Shape 42"/>
              <p:cNvSpPr/>
              <p:nvPr/>
            </p:nvSpPr>
            <p:spPr bwMode="auto">
              <a:xfrm>
                <a:off x="943" y="1000"/>
                <a:ext cx="1545" cy="1276"/>
              </a:xfrm>
              <a:custGeom>
                <a:avLst/>
                <a:gdLst>
                  <a:gd name="T0" fmla="*/ 322 w 652"/>
                  <a:gd name="T1" fmla="*/ 539 h 539"/>
                  <a:gd name="T2" fmla="*/ 564 w 652"/>
                  <a:gd name="T3" fmla="*/ 321 h 539"/>
                  <a:gd name="T4" fmla="*/ 652 w 652"/>
                  <a:gd name="T5" fmla="*/ 160 h 539"/>
                  <a:gd name="T6" fmla="*/ 564 w 652"/>
                  <a:gd name="T7" fmla="*/ 0 h 539"/>
                  <a:gd name="T8" fmla="*/ 0 w 652"/>
                  <a:gd name="T9" fmla="*/ 537 h 539"/>
                  <a:gd name="T10" fmla="*/ 159 w 652"/>
                  <a:gd name="T11" fmla="*/ 450 h 539"/>
                  <a:gd name="T12" fmla="*/ 322 w 652"/>
                  <a:gd name="T13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9">
                    <a:moveTo>
                      <a:pt x="322" y="539"/>
                    </a:moveTo>
                    <a:cubicBezTo>
                      <a:pt x="337" y="417"/>
                      <a:pt x="439" y="323"/>
                      <a:pt x="564" y="321"/>
                    </a:cubicBezTo>
                    <a:cubicBezTo>
                      <a:pt x="652" y="160"/>
                      <a:pt x="652" y="160"/>
                      <a:pt x="652" y="160"/>
                    </a:cubicBezTo>
                    <a:cubicBezTo>
                      <a:pt x="564" y="0"/>
                      <a:pt x="564" y="0"/>
                      <a:pt x="564" y="0"/>
                    </a:cubicBezTo>
                    <a:cubicBezTo>
                      <a:pt x="263" y="3"/>
                      <a:pt x="17" y="239"/>
                      <a:pt x="0" y="537"/>
                    </a:cubicBezTo>
                    <a:cubicBezTo>
                      <a:pt x="159" y="450"/>
                      <a:pt x="159" y="450"/>
                      <a:pt x="159" y="450"/>
                    </a:cubicBezTo>
                    <a:lnTo>
                      <a:pt x="322" y="539"/>
                    </a:lnTo>
                    <a:close/>
                  </a:path>
                </a:pathLst>
              </a:custGeom>
              <a:solidFill>
                <a:srgbClr val="45BBC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iS1ide-Freeform: Shape 43"/>
              <p:cNvSpPr/>
              <p:nvPr/>
            </p:nvSpPr>
            <p:spPr bwMode="auto">
              <a:xfrm>
                <a:off x="2092" y="2421"/>
                <a:ext cx="1544" cy="1274"/>
              </a:xfrm>
              <a:custGeom>
                <a:avLst/>
                <a:gdLst>
                  <a:gd name="T0" fmla="*/ 652 w 652"/>
                  <a:gd name="T1" fmla="*/ 2 h 538"/>
                  <a:gd name="T2" fmla="*/ 494 w 652"/>
                  <a:gd name="T3" fmla="*/ 89 h 538"/>
                  <a:gd name="T4" fmla="*/ 330 w 652"/>
                  <a:gd name="T5" fmla="*/ 0 h 538"/>
                  <a:gd name="T6" fmla="*/ 88 w 652"/>
                  <a:gd name="T7" fmla="*/ 218 h 538"/>
                  <a:gd name="T8" fmla="*/ 0 w 652"/>
                  <a:gd name="T9" fmla="*/ 379 h 538"/>
                  <a:gd name="T10" fmla="*/ 88 w 652"/>
                  <a:gd name="T11" fmla="*/ 538 h 538"/>
                  <a:gd name="T12" fmla="*/ 652 w 652"/>
                  <a:gd name="T13" fmla="*/ 2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8">
                    <a:moveTo>
                      <a:pt x="652" y="2"/>
                    </a:moveTo>
                    <a:cubicBezTo>
                      <a:pt x="494" y="89"/>
                      <a:pt x="494" y="89"/>
                      <a:pt x="494" y="89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15" y="122"/>
                      <a:pt x="213" y="216"/>
                      <a:pt x="88" y="218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88" y="538"/>
                      <a:pt x="88" y="538"/>
                      <a:pt x="88" y="538"/>
                    </a:cubicBezTo>
                    <a:cubicBezTo>
                      <a:pt x="389" y="536"/>
                      <a:pt x="635" y="300"/>
                      <a:pt x="652" y="2"/>
                    </a:cubicBezTo>
                    <a:close/>
                  </a:path>
                </a:pathLst>
              </a:custGeom>
              <a:solidFill>
                <a:srgbClr val="45BBC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S1ide-Freeform: Shape 44"/>
              <p:cNvSpPr/>
              <p:nvPr/>
            </p:nvSpPr>
            <p:spPr bwMode="auto">
              <a:xfrm>
                <a:off x="943" y="2151"/>
                <a:ext cx="1275" cy="1544"/>
              </a:xfrm>
              <a:custGeom>
                <a:avLst/>
                <a:gdLst>
                  <a:gd name="T0" fmla="*/ 538 w 538"/>
                  <a:gd name="T1" fmla="*/ 330 h 652"/>
                  <a:gd name="T2" fmla="*/ 320 w 538"/>
                  <a:gd name="T3" fmla="*/ 88 h 652"/>
                  <a:gd name="T4" fmla="*/ 159 w 538"/>
                  <a:gd name="T5" fmla="*/ 0 h 652"/>
                  <a:gd name="T6" fmla="*/ 0 w 538"/>
                  <a:gd name="T7" fmla="*/ 88 h 652"/>
                  <a:gd name="T8" fmla="*/ 536 w 538"/>
                  <a:gd name="T9" fmla="*/ 652 h 652"/>
                  <a:gd name="T10" fmla="*/ 449 w 538"/>
                  <a:gd name="T11" fmla="*/ 493 h 652"/>
                  <a:gd name="T12" fmla="*/ 538 w 538"/>
                  <a:gd name="T13" fmla="*/ 330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8" h="652">
                    <a:moveTo>
                      <a:pt x="538" y="330"/>
                    </a:moveTo>
                    <a:cubicBezTo>
                      <a:pt x="416" y="315"/>
                      <a:pt x="322" y="213"/>
                      <a:pt x="320" y="88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2" y="389"/>
                      <a:pt x="238" y="635"/>
                      <a:pt x="536" y="652"/>
                    </a:cubicBezTo>
                    <a:cubicBezTo>
                      <a:pt x="449" y="493"/>
                      <a:pt x="449" y="493"/>
                      <a:pt x="449" y="493"/>
                    </a:cubicBezTo>
                    <a:lnTo>
                      <a:pt x="538" y="330"/>
                    </a:lnTo>
                    <a:close/>
                  </a:path>
                </a:pathLst>
              </a:custGeom>
              <a:solidFill>
                <a:srgbClr val="45BBC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/>
              </a:p>
            </p:txBody>
          </p:sp>
        </p:grpSp>
        <p:cxnSp>
          <p:nvCxnSpPr>
            <p:cNvPr id="50" name="iS1ide-Straight Connector 46"/>
            <p:cNvCxnSpPr/>
            <p:nvPr/>
          </p:nvCxnSpPr>
          <p:spPr>
            <a:xfrm flipV="1">
              <a:off x="6950945" y="2454581"/>
              <a:ext cx="281165" cy="3463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iS1ide-Straight Connector 47"/>
            <p:cNvCxnSpPr/>
            <p:nvPr/>
          </p:nvCxnSpPr>
          <p:spPr>
            <a:xfrm>
              <a:off x="7232110" y="2454582"/>
              <a:ext cx="130163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iS1ide-Straight Connector 49"/>
            <p:cNvCxnSpPr/>
            <p:nvPr/>
          </p:nvCxnSpPr>
          <p:spPr>
            <a:xfrm>
              <a:off x="6823184" y="4963860"/>
              <a:ext cx="376247" cy="38740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iS1ide-Straight Connector 50"/>
            <p:cNvCxnSpPr/>
            <p:nvPr/>
          </p:nvCxnSpPr>
          <p:spPr>
            <a:xfrm>
              <a:off x="7199431" y="5351264"/>
              <a:ext cx="133430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iS1ide-Straight Connector 52"/>
            <p:cNvCxnSpPr/>
            <p:nvPr/>
          </p:nvCxnSpPr>
          <p:spPr>
            <a:xfrm flipH="1" flipV="1">
              <a:off x="4867312" y="2454582"/>
              <a:ext cx="340964" cy="41664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iS1ide-Straight Connector 53"/>
            <p:cNvCxnSpPr/>
            <p:nvPr/>
          </p:nvCxnSpPr>
          <p:spPr>
            <a:xfrm flipH="1">
              <a:off x="3443625" y="2454582"/>
              <a:ext cx="142368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iS1ide-Straight Connector 55"/>
            <p:cNvCxnSpPr/>
            <p:nvPr/>
          </p:nvCxnSpPr>
          <p:spPr>
            <a:xfrm flipH="1">
              <a:off x="4940640" y="4963860"/>
              <a:ext cx="373520" cy="38740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iS1ide-Straight Connector 56"/>
            <p:cNvCxnSpPr/>
            <p:nvPr/>
          </p:nvCxnSpPr>
          <p:spPr>
            <a:xfrm flipH="1">
              <a:off x="3443625" y="5351264"/>
              <a:ext cx="149701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 rot="19606375">
              <a:off x="5036639" y="2984337"/>
              <a:ext cx="1217305" cy="57993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9909187"/>
                </a:avLst>
              </a:prstTxWarp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01</a:t>
              </a:r>
              <a:endPara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 rot="3036447">
              <a:off x="6154096" y="3261647"/>
              <a:ext cx="1217305" cy="57993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9909187"/>
                </a:avLst>
              </a:prstTxWarp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02</a:t>
              </a:r>
              <a:endPara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 rot="8702632">
              <a:off x="5835765" y="4252312"/>
              <a:ext cx="1217305" cy="579936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9909187"/>
                </a:avLst>
              </a:prstTxWarp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03</a:t>
              </a:r>
              <a:endPara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 rot="13716171">
              <a:off x="4816475" y="4102050"/>
              <a:ext cx="1217305" cy="46036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9909187"/>
                </a:avLst>
              </a:prstTxWarp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PART 04</a:t>
              </a:r>
              <a:endParaRPr lang="en-US" altLang="zh-CN" sz="2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151"/>
          <p:cNvSpPr/>
          <p:nvPr/>
        </p:nvSpPr>
        <p:spPr>
          <a:xfrm>
            <a:off x="464457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3" name="箭头: V 形 152"/>
          <p:cNvSpPr/>
          <p:nvPr/>
        </p:nvSpPr>
        <p:spPr>
          <a:xfrm>
            <a:off x="745335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717" y="3005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rgbClr val="45BBC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一、研究背景与现状</a:t>
            </a:r>
            <a:endParaRPr lang="zh-CN" altLang="en-US" sz="2800" dirty="0">
              <a:solidFill>
                <a:srgbClr val="45BBC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4104642" y="2246909"/>
            <a:ext cx="3852667" cy="4611092"/>
          </a:xfrm>
          <a:custGeom>
            <a:avLst/>
            <a:gdLst>
              <a:gd name="connsiteX0" fmla="*/ 4181707 w 4181707"/>
              <a:gd name="connsiteY0" fmla="*/ 5107259 h 5107259"/>
              <a:gd name="connsiteX1" fmla="*/ 1817648 w 4181707"/>
              <a:gd name="connsiteY1" fmla="*/ 5107259 h 5107259"/>
              <a:gd name="connsiteX2" fmla="*/ 1405053 w 4181707"/>
              <a:gd name="connsiteY2" fmla="*/ 4371279 h 5107259"/>
              <a:gd name="connsiteX3" fmla="*/ 267629 w 4181707"/>
              <a:gd name="connsiteY3" fmla="*/ 3925230 h 5107259"/>
              <a:gd name="connsiteX4" fmla="*/ 289931 w 4181707"/>
              <a:gd name="connsiteY4" fmla="*/ 3568391 h 5107259"/>
              <a:gd name="connsiteX5" fmla="*/ 178419 w 4181707"/>
              <a:gd name="connsiteY5" fmla="*/ 3144644 h 5107259"/>
              <a:gd name="connsiteX6" fmla="*/ 0 w 4181707"/>
              <a:gd name="connsiteY6" fmla="*/ 2631688 h 5107259"/>
              <a:gd name="connsiteX7" fmla="*/ 323385 w 4181707"/>
              <a:gd name="connsiteY7" fmla="*/ 2018371 h 5107259"/>
              <a:gd name="connsiteX8" fmla="*/ 3066585 w 4181707"/>
              <a:gd name="connsiteY8" fmla="*/ 0 h 5107259"/>
              <a:gd name="connsiteX9" fmla="*/ 3958683 w 4181707"/>
              <a:gd name="connsiteY9" fmla="*/ 2620537 h 5107259"/>
              <a:gd name="connsiteX10" fmla="*/ 4181707 w 4181707"/>
              <a:gd name="connsiteY10" fmla="*/ 5107259 h 5107259"/>
              <a:gd name="connsiteX0-1" fmla="*/ 4181707 w 4181707"/>
              <a:gd name="connsiteY0-2" fmla="*/ 5107259 h 5107259"/>
              <a:gd name="connsiteX1-3" fmla="*/ 1817648 w 4181707"/>
              <a:gd name="connsiteY1-4" fmla="*/ 5107259 h 5107259"/>
              <a:gd name="connsiteX2-5" fmla="*/ 1405053 w 4181707"/>
              <a:gd name="connsiteY2-6" fmla="*/ 4371279 h 5107259"/>
              <a:gd name="connsiteX3-7" fmla="*/ 267629 w 4181707"/>
              <a:gd name="connsiteY3-8" fmla="*/ 3925230 h 5107259"/>
              <a:gd name="connsiteX4-9" fmla="*/ 289931 w 4181707"/>
              <a:gd name="connsiteY4-10" fmla="*/ 3568391 h 5107259"/>
              <a:gd name="connsiteX5-11" fmla="*/ 178419 w 4181707"/>
              <a:gd name="connsiteY5-12" fmla="*/ 3144644 h 5107259"/>
              <a:gd name="connsiteX6-13" fmla="*/ 0 w 4181707"/>
              <a:gd name="connsiteY6-14" fmla="*/ 2631688 h 5107259"/>
              <a:gd name="connsiteX7-15" fmla="*/ 323385 w 4181707"/>
              <a:gd name="connsiteY7-16" fmla="*/ 2018371 h 5107259"/>
              <a:gd name="connsiteX8-17" fmla="*/ 3066585 w 4181707"/>
              <a:gd name="connsiteY8-18" fmla="*/ 0 h 5107259"/>
              <a:gd name="connsiteX9-19" fmla="*/ 3958683 w 4181707"/>
              <a:gd name="connsiteY9-20" fmla="*/ 2620537 h 5107259"/>
              <a:gd name="connsiteX10-21" fmla="*/ 4181707 w 4181707"/>
              <a:gd name="connsiteY10-22" fmla="*/ 5107259 h 5107259"/>
              <a:gd name="connsiteX0-23" fmla="*/ 4181707 w 4181707"/>
              <a:gd name="connsiteY0-24" fmla="*/ 5107259 h 5107259"/>
              <a:gd name="connsiteX1-25" fmla="*/ 1817648 w 4181707"/>
              <a:gd name="connsiteY1-26" fmla="*/ 5107259 h 5107259"/>
              <a:gd name="connsiteX2-27" fmla="*/ 1405053 w 4181707"/>
              <a:gd name="connsiteY2-28" fmla="*/ 4371279 h 5107259"/>
              <a:gd name="connsiteX3-29" fmla="*/ 267629 w 4181707"/>
              <a:gd name="connsiteY3-30" fmla="*/ 3925230 h 5107259"/>
              <a:gd name="connsiteX4-31" fmla="*/ 289931 w 4181707"/>
              <a:gd name="connsiteY4-32" fmla="*/ 3568391 h 5107259"/>
              <a:gd name="connsiteX5-33" fmla="*/ 178419 w 4181707"/>
              <a:gd name="connsiteY5-34" fmla="*/ 3144644 h 5107259"/>
              <a:gd name="connsiteX6-35" fmla="*/ 0 w 4181707"/>
              <a:gd name="connsiteY6-36" fmla="*/ 2631688 h 5107259"/>
              <a:gd name="connsiteX7-37" fmla="*/ 323385 w 4181707"/>
              <a:gd name="connsiteY7-38" fmla="*/ 2018371 h 5107259"/>
              <a:gd name="connsiteX8-39" fmla="*/ 3066585 w 4181707"/>
              <a:gd name="connsiteY8-40" fmla="*/ 0 h 5107259"/>
              <a:gd name="connsiteX9-41" fmla="*/ 3958683 w 4181707"/>
              <a:gd name="connsiteY9-42" fmla="*/ 2620537 h 5107259"/>
              <a:gd name="connsiteX10-43" fmla="*/ 4181707 w 4181707"/>
              <a:gd name="connsiteY10-44" fmla="*/ 5107259 h 5107259"/>
              <a:gd name="connsiteX0-45" fmla="*/ 4181707 w 4181707"/>
              <a:gd name="connsiteY0-46" fmla="*/ 5107259 h 5107259"/>
              <a:gd name="connsiteX1-47" fmla="*/ 1817648 w 4181707"/>
              <a:gd name="connsiteY1-48" fmla="*/ 5107259 h 5107259"/>
              <a:gd name="connsiteX2-49" fmla="*/ 1405053 w 4181707"/>
              <a:gd name="connsiteY2-50" fmla="*/ 4371279 h 5107259"/>
              <a:gd name="connsiteX3-51" fmla="*/ 267629 w 4181707"/>
              <a:gd name="connsiteY3-52" fmla="*/ 3925230 h 5107259"/>
              <a:gd name="connsiteX4-53" fmla="*/ 289931 w 4181707"/>
              <a:gd name="connsiteY4-54" fmla="*/ 3568391 h 5107259"/>
              <a:gd name="connsiteX5-55" fmla="*/ 178419 w 4181707"/>
              <a:gd name="connsiteY5-56" fmla="*/ 3144644 h 5107259"/>
              <a:gd name="connsiteX6-57" fmla="*/ 0 w 4181707"/>
              <a:gd name="connsiteY6-58" fmla="*/ 2631688 h 5107259"/>
              <a:gd name="connsiteX7-59" fmla="*/ 323385 w 4181707"/>
              <a:gd name="connsiteY7-60" fmla="*/ 2018371 h 5107259"/>
              <a:gd name="connsiteX8-61" fmla="*/ 3066585 w 4181707"/>
              <a:gd name="connsiteY8-62" fmla="*/ 0 h 5107259"/>
              <a:gd name="connsiteX9-63" fmla="*/ 3958683 w 4181707"/>
              <a:gd name="connsiteY9-64" fmla="*/ 2620537 h 5107259"/>
              <a:gd name="connsiteX10-65" fmla="*/ 4181707 w 4181707"/>
              <a:gd name="connsiteY10-66" fmla="*/ 5107259 h 5107259"/>
              <a:gd name="connsiteX0-67" fmla="*/ 4181707 w 4181707"/>
              <a:gd name="connsiteY0-68" fmla="*/ 5107259 h 5107259"/>
              <a:gd name="connsiteX1-69" fmla="*/ 1817648 w 4181707"/>
              <a:gd name="connsiteY1-70" fmla="*/ 5107259 h 5107259"/>
              <a:gd name="connsiteX2-71" fmla="*/ 1405053 w 4181707"/>
              <a:gd name="connsiteY2-72" fmla="*/ 4371279 h 5107259"/>
              <a:gd name="connsiteX3-73" fmla="*/ 267629 w 4181707"/>
              <a:gd name="connsiteY3-74" fmla="*/ 3925230 h 5107259"/>
              <a:gd name="connsiteX4-75" fmla="*/ 289931 w 4181707"/>
              <a:gd name="connsiteY4-76" fmla="*/ 3568391 h 5107259"/>
              <a:gd name="connsiteX5-77" fmla="*/ 178419 w 4181707"/>
              <a:gd name="connsiteY5-78" fmla="*/ 3144644 h 5107259"/>
              <a:gd name="connsiteX6-79" fmla="*/ 0 w 4181707"/>
              <a:gd name="connsiteY6-80" fmla="*/ 2631688 h 5107259"/>
              <a:gd name="connsiteX7-81" fmla="*/ 323385 w 4181707"/>
              <a:gd name="connsiteY7-82" fmla="*/ 2018371 h 5107259"/>
              <a:gd name="connsiteX8-83" fmla="*/ 3066585 w 4181707"/>
              <a:gd name="connsiteY8-84" fmla="*/ 0 h 5107259"/>
              <a:gd name="connsiteX9-85" fmla="*/ 3958683 w 4181707"/>
              <a:gd name="connsiteY9-86" fmla="*/ 2620537 h 5107259"/>
              <a:gd name="connsiteX10-87" fmla="*/ 4181707 w 4181707"/>
              <a:gd name="connsiteY10-88" fmla="*/ 5107259 h 5107259"/>
              <a:gd name="connsiteX0-89" fmla="*/ 4181707 w 4181707"/>
              <a:gd name="connsiteY0-90" fmla="*/ 5107259 h 5107259"/>
              <a:gd name="connsiteX1-91" fmla="*/ 1817648 w 4181707"/>
              <a:gd name="connsiteY1-92" fmla="*/ 5107259 h 5107259"/>
              <a:gd name="connsiteX2-93" fmla="*/ 1405053 w 4181707"/>
              <a:gd name="connsiteY2-94" fmla="*/ 4371279 h 5107259"/>
              <a:gd name="connsiteX3-95" fmla="*/ 267629 w 4181707"/>
              <a:gd name="connsiteY3-96" fmla="*/ 3925230 h 5107259"/>
              <a:gd name="connsiteX4-97" fmla="*/ 289931 w 4181707"/>
              <a:gd name="connsiteY4-98" fmla="*/ 3568391 h 5107259"/>
              <a:gd name="connsiteX5-99" fmla="*/ 178419 w 4181707"/>
              <a:gd name="connsiteY5-100" fmla="*/ 3144644 h 5107259"/>
              <a:gd name="connsiteX6-101" fmla="*/ 0 w 4181707"/>
              <a:gd name="connsiteY6-102" fmla="*/ 2631688 h 5107259"/>
              <a:gd name="connsiteX7-103" fmla="*/ 323385 w 4181707"/>
              <a:gd name="connsiteY7-104" fmla="*/ 2018371 h 5107259"/>
              <a:gd name="connsiteX8-105" fmla="*/ 3066585 w 4181707"/>
              <a:gd name="connsiteY8-106" fmla="*/ 0 h 5107259"/>
              <a:gd name="connsiteX9-107" fmla="*/ 3958683 w 4181707"/>
              <a:gd name="connsiteY9-108" fmla="*/ 2620537 h 5107259"/>
              <a:gd name="connsiteX10-109" fmla="*/ 4181707 w 4181707"/>
              <a:gd name="connsiteY10-110" fmla="*/ 5107259 h 5107259"/>
              <a:gd name="connsiteX0-111" fmla="*/ 4248384 w 4248384"/>
              <a:gd name="connsiteY0-112" fmla="*/ 5107259 h 5107259"/>
              <a:gd name="connsiteX1-113" fmla="*/ 1884325 w 4248384"/>
              <a:gd name="connsiteY1-114" fmla="*/ 5107259 h 5107259"/>
              <a:gd name="connsiteX2-115" fmla="*/ 1471730 w 4248384"/>
              <a:gd name="connsiteY2-116" fmla="*/ 4371279 h 5107259"/>
              <a:gd name="connsiteX3-117" fmla="*/ 334306 w 4248384"/>
              <a:gd name="connsiteY3-118" fmla="*/ 3925230 h 5107259"/>
              <a:gd name="connsiteX4-119" fmla="*/ 356608 w 4248384"/>
              <a:gd name="connsiteY4-120" fmla="*/ 3568391 h 5107259"/>
              <a:gd name="connsiteX5-121" fmla="*/ 245096 w 4248384"/>
              <a:gd name="connsiteY5-122" fmla="*/ 3144644 h 5107259"/>
              <a:gd name="connsiteX6-123" fmla="*/ 66677 w 4248384"/>
              <a:gd name="connsiteY6-124" fmla="*/ 2631688 h 5107259"/>
              <a:gd name="connsiteX7-125" fmla="*/ 390062 w 4248384"/>
              <a:gd name="connsiteY7-126" fmla="*/ 2018371 h 5107259"/>
              <a:gd name="connsiteX8-127" fmla="*/ 3133262 w 4248384"/>
              <a:gd name="connsiteY8-128" fmla="*/ 0 h 5107259"/>
              <a:gd name="connsiteX9-129" fmla="*/ 4025360 w 4248384"/>
              <a:gd name="connsiteY9-130" fmla="*/ 2620537 h 5107259"/>
              <a:gd name="connsiteX10-131" fmla="*/ 4248384 w 4248384"/>
              <a:gd name="connsiteY10-132" fmla="*/ 5107259 h 5107259"/>
              <a:gd name="connsiteX0-133" fmla="*/ 4314236 w 4314236"/>
              <a:gd name="connsiteY0-134" fmla="*/ 5107259 h 5107259"/>
              <a:gd name="connsiteX1-135" fmla="*/ 1950177 w 4314236"/>
              <a:gd name="connsiteY1-136" fmla="*/ 5107259 h 5107259"/>
              <a:gd name="connsiteX2-137" fmla="*/ 1537582 w 4314236"/>
              <a:gd name="connsiteY2-138" fmla="*/ 4371279 h 5107259"/>
              <a:gd name="connsiteX3-139" fmla="*/ 400158 w 4314236"/>
              <a:gd name="connsiteY3-140" fmla="*/ 3925230 h 5107259"/>
              <a:gd name="connsiteX4-141" fmla="*/ 422460 w 4314236"/>
              <a:gd name="connsiteY4-142" fmla="*/ 3568391 h 5107259"/>
              <a:gd name="connsiteX5-143" fmla="*/ 310948 w 4314236"/>
              <a:gd name="connsiteY5-144" fmla="*/ 3144644 h 5107259"/>
              <a:gd name="connsiteX6-145" fmla="*/ 132529 w 4314236"/>
              <a:gd name="connsiteY6-146" fmla="*/ 2631688 h 5107259"/>
              <a:gd name="connsiteX7-147" fmla="*/ 455914 w 4314236"/>
              <a:gd name="connsiteY7-148" fmla="*/ 2018371 h 5107259"/>
              <a:gd name="connsiteX8-149" fmla="*/ 3199114 w 4314236"/>
              <a:gd name="connsiteY8-150" fmla="*/ 0 h 5107259"/>
              <a:gd name="connsiteX9-151" fmla="*/ 4091212 w 4314236"/>
              <a:gd name="connsiteY9-152" fmla="*/ 2620537 h 5107259"/>
              <a:gd name="connsiteX10-153" fmla="*/ 4314236 w 4314236"/>
              <a:gd name="connsiteY10-154" fmla="*/ 5107259 h 5107259"/>
              <a:gd name="connsiteX0-155" fmla="*/ 4314236 w 4314236"/>
              <a:gd name="connsiteY0-156" fmla="*/ 5107259 h 5107259"/>
              <a:gd name="connsiteX1-157" fmla="*/ 1950177 w 4314236"/>
              <a:gd name="connsiteY1-158" fmla="*/ 5107259 h 5107259"/>
              <a:gd name="connsiteX2-159" fmla="*/ 1537582 w 4314236"/>
              <a:gd name="connsiteY2-160" fmla="*/ 4371279 h 5107259"/>
              <a:gd name="connsiteX3-161" fmla="*/ 400158 w 4314236"/>
              <a:gd name="connsiteY3-162" fmla="*/ 3925230 h 5107259"/>
              <a:gd name="connsiteX4-163" fmla="*/ 422460 w 4314236"/>
              <a:gd name="connsiteY4-164" fmla="*/ 3568391 h 5107259"/>
              <a:gd name="connsiteX5-165" fmla="*/ 310948 w 4314236"/>
              <a:gd name="connsiteY5-166" fmla="*/ 3144644 h 5107259"/>
              <a:gd name="connsiteX6-167" fmla="*/ 132529 w 4314236"/>
              <a:gd name="connsiteY6-168" fmla="*/ 2631688 h 5107259"/>
              <a:gd name="connsiteX7-169" fmla="*/ 455914 w 4314236"/>
              <a:gd name="connsiteY7-170" fmla="*/ 2018371 h 5107259"/>
              <a:gd name="connsiteX8-171" fmla="*/ 3199114 w 4314236"/>
              <a:gd name="connsiteY8-172" fmla="*/ 0 h 5107259"/>
              <a:gd name="connsiteX9-173" fmla="*/ 4091212 w 4314236"/>
              <a:gd name="connsiteY9-174" fmla="*/ 2620537 h 5107259"/>
              <a:gd name="connsiteX10-175" fmla="*/ 4314236 w 4314236"/>
              <a:gd name="connsiteY10-176" fmla="*/ 5107259 h 5107259"/>
              <a:gd name="connsiteX0-177" fmla="*/ 4314236 w 4314236"/>
              <a:gd name="connsiteY0-178" fmla="*/ 5107259 h 5107259"/>
              <a:gd name="connsiteX1-179" fmla="*/ 1950177 w 4314236"/>
              <a:gd name="connsiteY1-180" fmla="*/ 5107259 h 5107259"/>
              <a:gd name="connsiteX2-181" fmla="*/ 1537582 w 4314236"/>
              <a:gd name="connsiteY2-182" fmla="*/ 4371279 h 5107259"/>
              <a:gd name="connsiteX3-183" fmla="*/ 400158 w 4314236"/>
              <a:gd name="connsiteY3-184" fmla="*/ 3925230 h 5107259"/>
              <a:gd name="connsiteX4-185" fmla="*/ 422460 w 4314236"/>
              <a:gd name="connsiteY4-186" fmla="*/ 3568391 h 5107259"/>
              <a:gd name="connsiteX5-187" fmla="*/ 310948 w 4314236"/>
              <a:gd name="connsiteY5-188" fmla="*/ 3144644 h 5107259"/>
              <a:gd name="connsiteX6-189" fmla="*/ 132529 w 4314236"/>
              <a:gd name="connsiteY6-190" fmla="*/ 2631688 h 5107259"/>
              <a:gd name="connsiteX7-191" fmla="*/ 455914 w 4314236"/>
              <a:gd name="connsiteY7-192" fmla="*/ 2018371 h 5107259"/>
              <a:gd name="connsiteX8-193" fmla="*/ 3199114 w 4314236"/>
              <a:gd name="connsiteY8-194" fmla="*/ 0 h 5107259"/>
              <a:gd name="connsiteX9-195" fmla="*/ 4091212 w 4314236"/>
              <a:gd name="connsiteY9-196" fmla="*/ 2620537 h 5107259"/>
              <a:gd name="connsiteX10-197" fmla="*/ 4314236 w 4314236"/>
              <a:gd name="connsiteY10-198" fmla="*/ 5107259 h 5107259"/>
              <a:gd name="connsiteX0-199" fmla="*/ 4314236 w 4314236"/>
              <a:gd name="connsiteY0-200" fmla="*/ 5107259 h 5107259"/>
              <a:gd name="connsiteX1-201" fmla="*/ 1950177 w 4314236"/>
              <a:gd name="connsiteY1-202" fmla="*/ 5107259 h 5107259"/>
              <a:gd name="connsiteX2-203" fmla="*/ 1537582 w 4314236"/>
              <a:gd name="connsiteY2-204" fmla="*/ 4371279 h 5107259"/>
              <a:gd name="connsiteX3-205" fmla="*/ 400158 w 4314236"/>
              <a:gd name="connsiteY3-206" fmla="*/ 3925230 h 5107259"/>
              <a:gd name="connsiteX4-207" fmla="*/ 422460 w 4314236"/>
              <a:gd name="connsiteY4-208" fmla="*/ 3568391 h 5107259"/>
              <a:gd name="connsiteX5-209" fmla="*/ 310948 w 4314236"/>
              <a:gd name="connsiteY5-210" fmla="*/ 3144644 h 5107259"/>
              <a:gd name="connsiteX6-211" fmla="*/ 132529 w 4314236"/>
              <a:gd name="connsiteY6-212" fmla="*/ 2631688 h 5107259"/>
              <a:gd name="connsiteX7-213" fmla="*/ 455914 w 4314236"/>
              <a:gd name="connsiteY7-214" fmla="*/ 2018371 h 5107259"/>
              <a:gd name="connsiteX8-215" fmla="*/ 3199114 w 4314236"/>
              <a:gd name="connsiteY8-216" fmla="*/ 0 h 5107259"/>
              <a:gd name="connsiteX9-217" fmla="*/ 4091212 w 4314236"/>
              <a:gd name="connsiteY9-218" fmla="*/ 2620537 h 5107259"/>
              <a:gd name="connsiteX10-219" fmla="*/ 4314236 w 4314236"/>
              <a:gd name="connsiteY10-220" fmla="*/ 5107259 h 5107259"/>
              <a:gd name="connsiteX0-221" fmla="*/ 4314236 w 4314236"/>
              <a:gd name="connsiteY0-222" fmla="*/ 5107259 h 5107259"/>
              <a:gd name="connsiteX1-223" fmla="*/ 1950177 w 4314236"/>
              <a:gd name="connsiteY1-224" fmla="*/ 5107259 h 5107259"/>
              <a:gd name="connsiteX2-225" fmla="*/ 1537582 w 4314236"/>
              <a:gd name="connsiteY2-226" fmla="*/ 4371279 h 5107259"/>
              <a:gd name="connsiteX3-227" fmla="*/ 400158 w 4314236"/>
              <a:gd name="connsiteY3-228" fmla="*/ 3925230 h 5107259"/>
              <a:gd name="connsiteX4-229" fmla="*/ 422460 w 4314236"/>
              <a:gd name="connsiteY4-230" fmla="*/ 3568391 h 5107259"/>
              <a:gd name="connsiteX5-231" fmla="*/ 310948 w 4314236"/>
              <a:gd name="connsiteY5-232" fmla="*/ 3144644 h 5107259"/>
              <a:gd name="connsiteX6-233" fmla="*/ 132529 w 4314236"/>
              <a:gd name="connsiteY6-234" fmla="*/ 2631688 h 5107259"/>
              <a:gd name="connsiteX7-235" fmla="*/ 455914 w 4314236"/>
              <a:gd name="connsiteY7-236" fmla="*/ 2018371 h 5107259"/>
              <a:gd name="connsiteX8-237" fmla="*/ 3199114 w 4314236"/>
              <a:gd name="connsiteY8-238" fmla="*/ 0 h 5107259"/>
              <a:gd name="connsiteX9-239" fmla="*/ 4091212 w 4314236"/>
              <a:gd name="connsiteY9-240" fmla="*/ 2620537 h 5107259"/>
              <a:gd name="connsiteX10-241" fmla="*/ 4314236 w 4314236"/>
              <a:gd name="connsiteY10-242" fmla="*/ 5107259 h 5107259"/>
              <a:gd name="connsiteX0-243" fmla="*/ 4314236 w 4314236"/>
              <a:gd name="connsiteY0-244" fmla="*/ 5266175 h 5266175"/>
              <a:gd name="connsiteX1-245" fmla="*/ 1950177 w 4314236"/>
              <a:gd name="connsiteY1-246" fmla="*/ 5266175 h 5266175"/>
              <a:gd name="connsiteX2-247" fmla="*/ 1537582 w 4314236"/>
              <a:gd name="connsiteY2-248" fmla="*/ 4530195 h 5266175"/>
              <a:gd name="connsiteX3-249" fmla="*/ 400158 w 4314236"/>
              <a:gd name="connsiteY3-250" fmla="*/ 4084146 h 5266175"/>
              <a:gd name="connsiteX4-251" fmla="*/ 422460 w 4314236"/>
              <a:gd name="connsiteY4-252" fmla="*/ 3727307 h 5266175"/>
              <a:gd name="connsiteX5-253" fmla="*/ 310948 w 4314236"/>
              <a:gd name="connsiteY5-254" fmla="*/ 3303560 h 5266175"/>
              <a:gd name="connsiteX6-255" fmla="*/ 132529 w 4314236"/>
              <a:gd name="connsiteY6-256" fmla="*/ 2790604 h 5266175"/>
              <a:gd name="connsiteX7-257" fmla="*/ 455914 w 4314236"/>
              <a:gd name="connsiteY7-258" fmla="*/ 2177287 h 5266175"/>
              <a:gd name="connsiteX8-259" fmla="*/ 3199114 w 4314236"/>
              <a:gd name="connsiteY8-260" fmla="*/ 158916 h 5266175"/>
              <a:gd name="connsiteX9-261" fmla="*/ 4091212 w 4314236"/>
              <a:gd name="connsiteY9-262" fmla="*/ 2779453 h 5266175"/>
              <a:gd name="connsiteX10-263" fmla="*/ 4314236 w 4314236"/>
              <a:gd name="connsiteY10-264" fmla="*/ 5266175 h 5266175"/>
              <a:gd name="connsiteX0-265" fmla="*/ 4314236 w 4314236"/>
              <a:gd name="connsiteY0-266" fmla="*/ 5266175 h 5266175"/>
              <a:gd name="connsiteX1-267" fmla="*/ 1950177 w 4314236"/>
              <a:gd name="connsiteY1-268" fmla="*/ 5266175 h 5266175"/>
              <a:gd name="connsiteX2-269" fmla="*/ 1537582 w 4314236"/>
              <a:gd name="connsiteY2-270" fmla="*/ 4530195 h 5266175"/>
              <a:gd name="connsiteX3-271" fmla="*/ 400158 w 4314236"/>
              <a:gd name="connsiteY3-272" fmla="*/ 4084146 h 5266175"/>
              <a:gd name="connsiteX4-273" fmla="*/ 422460 w 4314236"/>
              <a:gd name="connsiteY4-274" fmla="*/ 3727307 h 5266175"/>
              <a:gd name="connsiteX5-275" fmla="*/ 310948 w 4314236"/>
              <a:gd name="connsiteY5-276" fmla="*/ 3303560 h 5266175"/>
              <a:gd name="connsiteX6-277" fmla="*/ 132529 w 4314236"/>
              <a:gd name="connsiteY6-278" fmla="*/ 2790604 h 5266175"/>
              <a:gd name="connsiteX7-279" fmla="*/ 455914 w 4314236"/>
              <a:gd name="connsiteY7-280" fmla="*/ 2177287 h 5266175"/>
              <a:gd name="connsiteX8-281" fmla="*/ 3199114 w 4314236"/>
              <a:gd name="connsiteY8-282" fmla="*/ 158916 h 5266175"/>
              <a:gd name="connsiteX9-283" fmla="*/ 4091212 w 4314236"/>
              <a:gd name="connsiteY9-284" fmla="*/ 2779453 h 5266175"/>
              <a:gd name="connsiteX10-285" fmla="*/ 4314236 w 4314236"/>
              <a:gd name="connsiteY10-286" fmla="*/ 5266175 h 5266175"/>
              <a:gd name="connsiteX0-287" fmla="*/ 4314236 w 4400003"/>
              <a:gd name="connsiteY0-288" fmla="*/ 5266175 h 5266175"/>
              <a:gd name="connsiteX1-289" fmla="*/ 1950177 w 4400003"/>
              <a:gd name="connsiteY1-290" fmla="*/ 5266175 h 5266175"/>
              <a:gd name="connsiteX2-291" fmla="*/ 1537582 w 4400003"/>
              <a:gd name="connsiteY2-292" fmla="*/ 4530195 h 5266175"/>
              <a:gd name="connsiteX3-293" fmla="*/ 400158 w 4400003"/>
              <a:gd name="connsiteY3-294" fmla="*/ 4084146 h 5266175"/>
              <a:gd name="connsiteX4-295" fmla="*/ 422460 w 4400003"/>
              <a:gd name="connsiteY4-296" fmla="*/ 3727307 h 5266175"/>
              <a:gd name="connsiteX5-297" fmla="*/ 310948 w 4400003"/>
              <a:gd name="connsiteY5-298" fmla="*/ 3303560 h 5266175"/>
              <a:gd name="connsiteX6-299" fmla="*/ 132529 w 4400003"/>
              <a:gd name="connsiteY6-300" fmla="*/ 2790604 h 5266175"/>
              <a:gd name="connsiteX7-301" fmla="*/ 455914 w 4400003"/>
              <a:gd name="connsiteY7-302" fmla="*/ 2177287 h 5266175"/>
              <a:gd name="connsiteX8-303" fmla="*/ 3199114 w 4400003"/>
              <a:gd name="connsiteY8-304" fmla="*/ 158916 h 5266175"/>
              <a:gd name="connsiteX9-305" fmla="*/ 4091212 w 4400003"/>
              <a:gd name="connsiteY9-306" fmla="*/ 2779453 h 5266175"/>
              <a:gd name="connsiteX10-307" fmla="*/ 4314236 w 4400003"/>
              <a:gd name="connsiteY10-308" fmla="*/ 5266175 h 5266175"/>
              <a:gd name="connsiteX0-309" fmla="*/ 4314236 w 4400003"/>
              <a:gd name="connsiteY0-310" fmla="*/ 5266175 h 5266175"/>
              <a:gd name="connsiteX1-311" fmla="*/ 1950177 w 4400003"/>
              <a:gd name="connsiteY1-312" fmla="*/ 5266175 h 5266175"/>
              <a:gd name="connsiteX2-313" fmla="*/ 1537582 w 4400003"/>
              <a:gd name="connsiteY2-314" fmla="*/ 4530195 h 5266175"/>
              <a:gd name="connsiteX3-315" fmla="*/ 400158 w 4400003"/>
              <a:gd name="connsiteY3-316" fmla="*/ 4084146 h 5266175"/>
              <a:gd name="connsiteX4-317" fmla="*/ 422460 w 4400003"/>
              <a:gd name="connsiteY4-318" fmla="*/ 3727307 h 5266175"/>
              <a:gd name="connsiteX5-319" fmla="*/ 310948 w 4400003"/>
              <a:gd name="connsiteY5-320" fmla="*/ 3303560 h 5266175"/>
              <a:gd name="connsiteX6-321" fmla="*/ 132529 w 4400003"/>
              <a:gd name="connsiteY6-322" fmla="*/ 2790604 h 5266175"/>
              <a:gd name="connsiteX7-323" fmla="*/ 455914 w 4400003"/>
              <a:gd name="connsiteY7-324" fmla="*/ 2177287 h 5266175"/>
              <a:gd name="connsiteX8-325" fmla="*/ 3199114 w 4400003"/>
              <a:gd name="connsiteY8-326" fmla="*/ 158916 h 5266175"/>
              <a:gd name="connsiteX9-327" fmla="*/ 4091212 w 4400003"/>
              <a:gd name="connsiteY9-328" fmla="*/ 2779453 h 5266175"/>
              <a:gd name="connsiteX10-329" fmla="*/ 4314236 w 4400003"/>
              <a:gd name="connsiteY10-330" fmla="*/ 5266175 h 5266175"/>
              <a:gd name="connsiteX0-331" fmla="*/ 4314236 w 4400003"/>
              <a:gd name="connsiteY0-332" fmla="*/ 5266175 h 5266175"/>
              <a:gd name="connsiteX1-333" fmla="*/ 1950177 w 4400003"/>
              <a:gd name="connsiteY1-334" fmla="*/ 5266175 h 5266175"/>
              <a:gd name="connsiteX2-335" fmla="*/ 1537582 w 4400003"/>
              <a:gd name="connsiteY2-336" fmla="*/ 4530195 h 5266175"/>
              <a:gd name="connsiteX3-337" fmla="*/ 400158 w 4400003"/>
              <a:gd name="connsiteY3-338" fmla="*/ 4084146 h 5266175"/>
              <a:gd name="connsiteX4-339" fmla="*/ 422460 w 4400003"/>
              <a:gd name="connsiteY4-340" fmla="*/ 3727307 h 5266175"/>
              <a:gd name="connsiteX5-341" fmla="*/ 310948 w 4400003"/>
              <a:gd name="connsiteY5-342" fmla="*/ 3303560 h 5266175"/>
              <a:gd name="connsiteX6-343" fmla="*/ 132529 w 4400003"/>
              <a:gd name="connsiteY6-344" fmla="*/ 2790604 h 5266175"/>
              <a:gd name="connsiteX7-345" fmla="*/ 455914 w 4400003"/>
              <a:gd name="connsiteY7-346" fmla="*/ 2177287 h 5266175"/>
              <a:gd name="connsiteX8-347" fmla="*/ 3199114 w 4400003"/>
              <a:gd name="connsiteY8-348" fmla="*/ 158916 h 5266175"/>
              <a:gd name="connsiteX9-349" fmla="*/ 4091212 w 4400003"/>
              <a:gd name="connsiteY9-350" fmla="*/ 2779453 h 5266175"/>
              <a:gd name="connsiteX10-351" fmla="*/ 4314236 w 4400003"/>
              <a:gd name="connsiteY10-352" fmla="*/ 5266175 h 52661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4400003" h="5266175">
                <a:moveTo>
                  <a:pt x="4314236" y="5266175"/>
                </a:moveTo>
                <a:lnTo>
                  <a:pt x="1950177" y="5266175"/>
                </a:lnTo>
                <a:lnTo>
                  <a:pt x="1537582" y="4530195"/>
                </a:lnTo>
                <a:cubicBezTo>
                  <a:pt x="355553" y="4838712"/>
                  <a:pt x="199436" y="4533912"/>
                  <a:pt x="400158" y="4084146"/>
                </a:cubicBezTo>
                <a:cubicBezTo>
                  <a:pt x="262627" y="3864839"/>
                  <a:pt x="303514" y="3823951"/>
                  <a:pt x="422460" y="3727307"/>
                </a:cubicBezTo>
                <a:cubicBezTo>
                  <a:pt x="117660" y="3742175"/>
                  <a:pt x="348119" y="3444809"/>
                  <a:pt x="310948" y="3303560"/>
                </a:cubicBezTo>
                <a:cubicBezTo>
                  <a:pt x="-149969" y="3188331"/>
                  <a:pt x="2431" y="2983891"/>
                  <a:pt x="132529" y="2790604"/>
                </a:cubicBezTo>
                <a:cubicBezTo>
                  <a:pt x="262626" y="2597316"/>
                  <a:pt x="392724" y="2404028"/>
                  <a:pt x="455914" y="2177287"/>
                </a:cubicBezTo>
                <a:cubicBezTo>
                  <a:pt x="-123949" y="645853"/>
                  <a:pt x="2061690" y="-417230"/>
                  <a:pt x="3199114" y="158916"/>
                </a:cubicBezTo>
                <a:cubicBezTo>
                  <a:pt x="4254763" y="653286"/>
                  <a:pt x="4775154" y="1749824"/>
                  <a:pt x="4091212" y="2779453"/>
                </a:cubicBezTo>
                <a:cubicBezTo>
                  <a:pt x="3797563" y="3441092"/>
                  <a:pt x="3793846" y="4849863"/>
                  <a:pt x="4314236" y="5266175"/>
                </a:cubicBezTo>
                <a:close/>
              </a:path>
            </a:pathLst>
          </a:cu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73638" y="2233535"/>
            <a:ext cx="1757758" cy="1757758"/>
            <a:chOff x="4973638" y="2233535"/>
            <a:chExt cx="1757758" cy="1757758"/>
          </a:xfrm>
        </p:grpSpPr>
        <p:sp>
          <p:nvSpPr>
            <p:cNvPr id="7" name="椭圆 6"/>
            <p:cNvSpPr/>
            <p:nvPr/>
          </p:nvSpPr>
          <p:spPr>
            <a:xfrm>
              <a:off x="4973638" y="2233535"/>
              <a:ext cx="1757758" cy="1757758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Freeform 22"/>
            <p:cNvSpPr>
              <a:spLocks noEditPoints="1"/>
            </p:cNvSpPr>
            <p:nvPr/>
          </p:nvSpPr>
          <p:spPr bwMode="auto">
            <a:xfrm>
              <a:off x="5557910" y="2721122"/>
              <a:ext cx="591758" cy="694926"/>
            </a:xfrm>
            <a:custGeom>
              <a:avLst/>
              <a:gdLst>
                <a:gd name="T0" fmla="*/ 90 w 641"/>
                <a:gd name="T1" fmla="*/ 424 h 748"/>
                <a:gd name="T2" fmla="*/ 158 w 641"/>
                <a:gd name="T3" fmla="*/ 424 h 748"/>
                <a:gd name="T4" fmla="*/ 205 w 641"/>
                <a:gd name="T5" fmla="*/ 408 h 748"/>
                <a:gd name="T6" fmla="*/ 291 w 641"/>
                <a:gd name="T7" fmla="*/ 588 h 748"/>
                <a:gd name="T8" fmla="*/ 312 w 641"/>
                <a:gd name="T9" fmla="*/ 475 h 748"/>
                <a:gd name="T10" fmla="*/ 297 w 641"/>
                <a:gd name="T11" fmla="*/ 468 h 748"/>
                <a:gd name="T12" fmla="*/ 298 w 641"/>
                <a:gd name="T13" fmla="*/ 452 h 748"/>
                <a:gd name="T14" fmla="*/ 360 w 641"/>
                <a:gd name="T15" fmla="*/ 452 h 748"/>
                <a:gd name="T16" fmla="*/ 360 w 641"/>
                <a:gd name="T17" fmla="*/ 468 h 748"/>
                <a:gd name="T18" fmla="*/ 346 w 641"/>
                <a:gd name="T19" fmla="*/ 475 h 748"/>
                <a:gd name="T20" fmla="*/ 365 w 641"/>
                <a:gd name="T21" fmla="*/ 583 h 748"/>
                <a:gd name="T22" fmla="*/ 439 w 641"/>
                <a:gd name="T23" fmla="*/ 415 h 748"/>
                <a:gd name="T24" fmla="*/ 482 w 641"/>
                <a:gd name="T25" fmla="*/ 420 h 748"/>
                <a:gd name="T26" fmla="*/ 545 w 641"/>
                <a:gd name="T27" fmla="*/ 420 h 748"/>
                <a:gd name="T28" fmla="*/ 632 w 641"/>
                <a:gd name="T29" fmla="*/ 691 h 748"/>
                <a:gd name="T30" fmla="*/ 544 w 641"/>
                <a:gd name="T31" fmla="*/ 722 h 748"/>
                <a:gd name="T32" fmla="*/ 532 w 641"/>
                <a:gd name="T33" fmla="*/ 681 h 748"/>
                <a:gd name="T34" fmla="*/ 504 w 641"/>
                <a:gd name="T35" fmla="*/ 729 h 748"/>
                <a:gd name="T36" fmla="*/ 123 w 641"/>
                <a:gd name="T37" fmla="*/ 731 h 748"/>
                <a:gd name="T38" fmla="*/ 94 w 641"/>
                <a:gd name="T39" fmla="*/ 681 h 748"/>
                <a:gd name="T40" fmla="*/ 81 w 641"/>
                <a:gd name="T41" fmla="*/ 724 h 748"/>
                <a:gd name="T42" fmla="*/ 0 w 641"/>
                <a:gd name="T43" fmla="*/ 691 h 748"/>
                <a:gd name="T44" fmla="*/ 90 w 641"/>
                <a:gd name="T45" fmla="*/ 424 h 748"/>
                <a:gd name="T46" fmla="*/ 185 w 641"/>
                <a:gd name="T47" fmla="*/ 289 h 748"/>
                <a:gd name="T48" fmla="*/ 185 w 641"/>
                <a:gd name="T49" fmla="*/ 289 h 748"/>
                <a:gd name="T50" fmla="*/ 163 w 641"/>
                <a:gd name="T51" fmla="*/ 264 h 748"/>
                <a:gd name="T52" fmla="*/ 155 w 641"/>
                <a:gd name="T53" fmla="*/ 214 h 748"/>
                <a:gd name="T54" fmla="*/ 155 w 641"/>
                <a:gd name="T55" fmla="*/ 207 h 748"/>
                <a:gd name="T56" fmla="*/ 160 w 641"/>
                <a:gd name="T57" fmla="*/ 204 h 748"/>
                <a:gd name="T58" fmla="*/ 164 w 641"/>
                <a:gd name="T59" fmla="*/ 202 h 748"/>
                <a:gd name="T60" fmla="*/ 199 w 641"/>
                <a:gd name="T61" fmla="*/ 47 h 748"/>
                <a:gd name="T62" fmla="*/ 423 w 641"/>
                <a:gd name="T63" fmla="*/ 43 h 748"/>
                <a:gd name="T64" fmla="*/ 466 w 641"/>
                <a:gd name="T65" fmla="*/ 200 h 748"/>
                <a:gd name="T66" fmla="*/ 472 w 641"/>
                <a:gd name="T67" fmla="*/ 204 h 748"/>
                <a:gd name="T68" fmla="*/ 478 w 641"/>
                <a:gd name="T69" fmla="*/ 207 h 748"/>
                <a:gd name="T70" fmla="*/ 478 w 641"/>
                <a:gd name="T71" fmla="*/ 214 h 748"/>
                <a:gd name="T72" fmla="*/ 471 w 641"/>
                <a:gd name="T73" fmla="*/ 263 h 748"/>
                <a:gd name="T74" fmla="*/ 449 w 641"/>
                <a:gd name="T75" fmla="*/ 288 h 748"/>
                <a:gd name="T76" fmla="*/ 328 w 641"/>
                <a:gd name="T77" fmla="*/ 397 h 748"/>
                <a:gd name="T78" fmla="*/ 299 w 641"/>
                <a:gd name="T79" fmla="*/ 395 h 748"/>
                <a:gd name="T80" fmla="*/ 185 w 641"/>
                <a:gd name="T81" fmla="*/ 289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1" h="748">
                  <a:moveTo>
                    <a:pt x="90" y="424"/>
                  </a:moveTo>
                  <a:cubicBezTo>
                    <a:pt x="114" y="424"/>
                    <a:pt x="137" y="424"/>
                    <a:pt x="158" y="424"/>
                  </a:cubicBezTo>
                  <a:cubicBezTo>
                    <a:pt x="178" y="425"/>
                    <a:pt x="194" y="421"/>
                    <a:pt x="205" y="408"/>
                  </a:cubicBezTo>
                  <a:lnTo>
                    <a:pt x="291" y="588"/>
                  </a:lnTo>
                  <a:lnTo>
                    <a:pt x="312" y="475"/>
                  </a:lnTo>
                  <a:lnTo>
                    <a:pt x="297" y="468"/>
                  </a:lnTo>
                  <a:lnTo>
                    <a:pt x="298" y="452"/>
                  </a:lnTo>
                  <a:lnTo>
                    <a:pt x="360" y="452"/>
                  </a:lnTo>
                  <a:lnTo>
                    <a:pt x="360" y="468"/>
                  </a:lnTo>
                  <a:lnTo>
                    <a:pt x="346" y="475"/>
                  </a:lnTo>
                  <a:lnTo>
                    <a:pt x="365" y="583"/>
                  </a:lnTo>
                  <a:lnTo>
                    <a:pt x="439" y="415"/>
                  </a:lnTo>
                  <a:cubicBezTo>
                    <a:pt x="450" y="420"/>
                    <a:pt x="464" y="422"/>
                    <a:pt x="482" y="420"/>
                  </a:cubicBezTo>
                  <a:cubicBezTo>
                    <a:pt x="502" y="420"/>
                    <a:pt x="523" y="420"/>
                    <a:pt x="545" y="420"/>
                  </a:cubicBezTo>
                  <a:cubicBezTo>
                    <a:pt x="604" y="475"/>
                    <a:pt x="641" y="606"/>
                    <a:pt x="632" y="691"/>
                  </a:cubicBezTo>
                  <a:cubicBezTo>
                    <a:pt x="614" y="704"/>
                    <a:pt x="583" y="714"/>
                    <a:pt x="544" y="722"/>
                  </a:cubicBezTo>
                  <a:lnTo>
                    <a:pt x="532" y="681"/>
                  </a:lnTo>
                  <a:lnTo>
                    <a:pt x="504" y="729"/>
                  </a:lnTo>
                  <a:cubicBezTo>
                    <a:pt x="390" y="746"/>
                    <a:pt x="233" y="748"/>
                    <a:pt x="123" y="731"/>
                  </a:cubicBezTo>
                  <a:lnTo>
                    <a:pt x="94" y="681"/>
                  </a:lnTo>
                  <a:lnTo>
                    <a:pt x="81" y="724"/>
                  </a:lnTo>
                  <a:cubicBezTo>
                    <a:pt x="43" y="716"/>
                    <a:pt x="14" y="705"/>
                    <a:pt x="0" y="691"/>
                  </a:cubicBezTo>
                  <a:cubicBezTo>
                    <a:pt x="1" y="616"/>
                    <a:pt x="15" y="489"/>
                    <a:pt x="90" y="424"/>
                  </a:cubicBezTo>
                  <a:close/>
                  <a:moveTo>
                    <a:pt x="185" y="289"/>
                  </a:moveTo>
                  <a:lnTo>
                    <a:pt x="185" y="289"/>
                  </a:lnTo>
                  <a:cubicBezTo>
                    <a:pt x="175" y="284"/>
                    <a:pt x="168" y="275"/>
                    <a:pt x="163" y="264"/>
                  </a:cubicBezTo>
                  <a:cubicBezTo>
                    <a:pt x="157" y="251"/>
                    <a:pt x="155" y="234"/>
                    <a:pt x="155" y="214"/>
                  </a:cubicBezTo>
                  <a:lnTo>
                    <a:pt x="155" y="207"/>
                  </a:lnTo>
                  <a:lnTo>
                    <a:pt x="160" y="204"/>
                  </a:lnTo>
                  <a:cubicBezTo>
                    <a:pt x="162" y="203"/>
                    <a:pt x="163" y="202"/>
                    <a:pt x="164" y="202"/>
                  </a:cubicBezTo>
                  <a:cubicBezTo>
                    <a:pt x="152" y="117"/>
                    <a:pt x="162" y="78"/>
                    <a:pt x="199" y="47"/>
                  </a:cubicBezTo>
                  <a:cubicBezTo>
                    <a:pt x="256" y="0"/>
                    <a:pt x="365" y="0"/>
                    <a:pt x="423" y="43"/>
                  </a:cubicBezTo>
                  <a:cubicBezTo>
                    <a:pt x="463" y="72"/>
                    <a:pt x="477" y="123"/>
                    <a:pt x="466" y="200"/>
                  </a:cubicBezTo>
                  <a:cubicBezTo>
                    <a:pt x="468" y="201"/>
                    <a:pt x="470" y="202"/>
                    <a:pt x="472" y="204"/>
                  </a:cubicBezTo>
                  <a:lnTo>
                    <a:pt x="478" y="207"/>
                  </a:lnTo>
                  <a:lnTo>
                    <a:pt x="478" y="214"/>
                  </a:lnTo>
                  <a:cubicBezTo>
                    <a:pt x="478" y="233"/>
                    <a:pt x="476" y="250"/>
                    <a:pt x="471" y="263"/>
                  </a:cubicBezTo>
                  <a:cubicBezTo>
                    <a:pt x="466" y="275"/>
                    <a:pt x="459" y="283"/>
                    <a:pt x="449" y="288"/>
                  </a:cubicBezTo>
                  <a:cubicBezTo>
                    <a:pt x="434" y="338"/>
                    <a:pt x="381" y="392"/>
                    <a:pt x="328" y="397"/>
                  </a:cubicBezTo>
                  <a:cubicBezTo>
                    <a:pt x="319" y="398"/>
                    <a:pt x="308" y="398"/>
                    <a:pt x="299" y="395"/>
                  </a:cubicBezTo>
                  <a:cubicBezTo>
                    <a:pt x="241" y="374"/>
                    <a:pt x="203" y="350"/>
                    <a:pt x="185" y="289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53172" y="5081840"/>
            <a:ext cx="1016921" cy="1016921"/>
            <a:chOff x="6653172" y="5081840"/>
            <a:chExt cx="1016921" cy="1016921"/>
          </a:xfrm>
        </p:grpSpPr>
        <p:sp>
          <p:nvSpPr>
            <p:cNvPr id="10" name="椭圆 9"/>
            <p:cNvSpPr/>
            <p:nvPr/>
          </p:nvSpPr>
          <p:spPr>
            <a:xfrm>
              <a:off x="6653172" y="5081840"/>
              <a:ext cx="1016921" cy="1016921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Freeform 14"/>
            <p:cNvSpPr>
              <a:spLocks noEditPoints="1"/>
            </p:cNvSpPr>
            <p:nvPr/>
          </p:nvSpPr>
          <p:spPr bwMode="auto">
            <a:xfrm>
              <a:off x="6929992" y="5359593"/>
              <a:ext cx="463280" cy="461414"/>
            </a:xfrm>
            <a:custGeom>
              <a:avLst/>
              <a:gdLst>
                <a:gd name="T0" fmla="*/ 359 w 605"/>
                <a:gd name="T1" fmla="*/ 39 h 602"/>
                <a:gd name="T2" fmla="*/ 462 w 605"/>
                <a:gd name="T3" fmla="*/ 85 h 602"/>
                <a:gd name="T4" fmla="*/ 537 w 605"/>
                <a:gd name="T5" fmla="*/ 168 h 602"/>
                <a:gd name="T6" fmla="*/ 572 w 605"/>
                <a:gd name="T7" fmla="*/ 275 h 602"/>
                <a:gd name="T8" fmla="*/ 560 w 605"/>
                <a:gd name="T9" fmla="*/ 387 h 602"/>
                <a:gd name="T10" fmla="*/ 504 w 605"/>
                <a:gd name="T11" fmla="*/ 484 h 602"/>
                <a:gd name="T12" fmla="*/ 413 w 605"/>
                <a:gd name="T13" fmla="*/ 551 h 602"/>
                <a:gd name="T14" fmla="*/ 303 w 605"/>
                <a:gd name="T15" fmla="*/ 574 h 602"/>
                <a:gd name="T16" fmla="*/ 193 w 605"/>
                <a:gd name="T17" fmla="*/ 551 h 602"/>
                <a:gd name="T18" fmla="*/ 102 w 605"/>
                <a:gd name="T19" fmla="*/ 484 h 602"/>
                <a:gd name="T20" fmla="*/ 46 w 605"/>
                <a:gd name="T21" fmla="*/ 387 h 602"/>
                <a:gd name="T22" fmla="*/ 34 w 605"/>
                <a:gd name="T23" fmla="*/ 275 h 602"/>
                <a:gd name="T24" fmla="*/ 69 w 605"/>
                <a:gd name="T25" fmla="*/ 168 h 602"/>
                <a:gd name="T26" fmla="*/ 144 w 605"/>
                <a:gd name="T27" fmla="*/ 85 h 602"/>
                <a:gd name="T28" fmla="*/ 247 w 605"/>
                <a:gd name="T29" fmla="*/ 39 h 602"/>
                <a:gd name="T30" fmla="*/ 359 w 605"/>
                <a:gd name="T31" fmla="*/ 39 h 602"/>
                <a:gd name="T32" fmla="*/ 376 w 605"/>
                <a:gd name="T33" fmla="*/ 379 h 602"/>
                <a:gd name="T34" fmla="*/ 376 w 605"/>
                <a:gd name="T35" fmla="*/ 379 h 602"/>
                <a:gd name="T36" fmla="*/ 412 w 605"/>
                <a:gd name="T37" fmla="*/ 419 h 602"/>
                <a:gd name="T38" fmla="*/ 397 w 605"/>
                <a:gd name="T39" fmla="*/ 332 h 602"/>
                <a:gd name="T40" fmla="*/ 376 w 605"/>
                <a:gd name="T41" fmla="*/ 379 h 602"/>
                <a:gd name="T42" fmla="*/ 186 w 605"/>
                <a:gd name="T43" fmla="*/ 222 h 602"/>
                <a:gd name="T44" fmla="*/ 186 w 605"/>
                <a:gd name="T45" fmla="*/ 222 h 602"/>
                <a:gd name="T46" fmla="*/ 221 w 605"/>
                <a:gd name="T47" fmla="*/ 261 h 602"/>
                <a:gd name="T48" fmla="*/ 207 w 605"/>
                <a:gd name="T49" fmla="*/ 175 h 602"/>
                <a:gd name="T50" fmla="*/ 186 w 605"/>
                <a:gd name="T51" fmla="*/ 222 h 602"/>
                <a:gd name="T52" fmla="*/ 141 w 605"/>
                <a:gd name="T53" fmla="*/ 222 h 602"/>
                <a:gd name="T54" fmla="*/ 141 w 605"/>
                <a:gd name="T55" fmla="*/ 222 h 602"/>
                <a:gd name="T56" fmla="*/ 256 w 605"/>
                <a:gd name="T57" fmla="*/ 162 h 602"/>
                <a:gd name="T58" fmla="*/ 208 w 605"/>
                <a:gd name="T59" fmla="*/ 301 h 602"/>
                <a:gd name="T60" fmla="*/ 141 w 605"/>
                <a:gd name="T61" fmla="*/ 222 h 602"/>
                <a:gd name="T62" fmla="*/ 244 w 605"/>
                <a:gd name="T63" fmla="*/ 460 h 602"/>
                <a:gd name="T64" fmla="*/ 244 w 605"/>
                <a:gd name="T65" fmla="*/ 460 h 602"/>
                <a:gd name="T66" fmla="*/ 201 w 605"/>
                <a:gd name="T67" fmla="*/ 460 h 602"/>
                <a:gd name="T68" fmla="*/ 362 w 605"/>
                <a:gd name="T69" fmla="*/ 141 h 602"/>
                <a:gd name="T70" fmla="*/ 404 w 605"/>
                <a:gd name="T71" fmla="*/ 141 h 602"/>
                <a:gd name="T72" fmla="*/ 244 w 605"/>
                <a:gd name="T73" fmla="*/ 460 h 602"/>
                <a:gd name="T74" fmla="*/ 331 w 605"/>
                <a:gd name="T75" fmla="*/ 379 h 602"/>
                <a:gd name="T76" fmla="*/ 331 w 605"/>
                <a:gd name="T77" fmla="*/ 379 h 602"/>
                <a:gd name="T78" fmla="*/ 446 w 605"/>
                <a:gd name="T79" fmla="*/ 319 h 602"/>
                <a:gd name="T80" fmla="*/ 398 w 605"/>
                <a:gd name="T81" fmla="*/ 459 h 602"/>
                <a:gd name="T82" fmla="*/ 331 w 605"/>
                <a:gd name="T83" fmla="*/ 379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5" h="602">
                  <a:moveTo>
                    <a:pt x="359" y="39"/>
                  </a:moveTo>
                  <a:cubicBezTo>
                    <a:pt x="435" y="31"/>
                    <a:pt x="417" y="22"/>
                    <a:pt x="462" y="85"/>
                  </a:cubicBezTo>
                  <a:cubicBezTo>
                    <a:pt x="535" y="108"/>
                    <a:pt x="521" y="93"/>
                    <a:pt x="537" y="168"/>
                  </a:cubicBezTo>
                  <a:cubicBezTo>
                    <a:pt x="594" y="219"/>
                    <a:pt x="588" y="200"/>
                    <a:pt x="572" y="275"/>
                  </a:cubicBezTo>
                  <a:cubicBezTo>
                    <a:pt x="603" y="345"/>
                    <a:pt x="605" y="325"/>
                    <a:pt x="560" y="387"/>
                  </a:cubicBezTo>
                  <a:cubicBezTo>
                    <a:pt x="560" y="464"/>
                    <a:pt x="570" y="446"/>
                    <a:pt x="504" y="484"/>
                  </a:cubicBezTo>
                  <a:cubicBezTo>
                    <a:pt x="473" y="555"/>
                    <a:pt x="489" y="543"/>
                    <a:pt x="413" y="551"/>
                  </a:cubicBezTo>
                  <a:cubicBezTo>
                    <a:pt x="356" y="602"/>
                    <a:pt x="376" y="598"/>
                    <a:pt x="303" y="574"/>
                  </a:cubicBezTo>
                  <a:cubicBezTo>
                    <a:pt x="230" y="598"/>
                    <a:pt x="250" y="602"/>
                    <a:pt x="193" y="551"/>
                  </a:cubicBezTo>
                  <a:cubicBezTo>
                    <a:pt x="116" y="543"/>
                    <a:pt x="133" y="555"/>
                    <a:pt x="102" y="484"/>
                  </a:cubicBezTo>
                  <a:cubicBezTo>
                    <a:pt x="35" y="446"/>
                    <a:pt x="45" y="464"/>
                    <a:pt x="46" y="387"/>
                  </a:cubicBezTo>
                  <a:cubicBezTo>
                    <a:pt x="0" y="325"/>
                    <a:pt x="2" y="345"/>
                    <a:pt x="34" y="275"/>
                  </a:cubicBezTo>
                  <a:cubicBezTo>
                    <a:pt x="18" y="200"/>
                    <a:pt x="11" y="219"/>
                    <a:pt x="69" y="168"/>
                  </a:cubicBezTo>
                  <a:cubicBezTo>
                    <a:pt x="84" y="93"/>
                    <a:pt x="71" y="108"/>
                    <a:pt x="144" y="85"/>
                  </a:cubicBezTo>
                  <a:cubicBezTo>
                    <a:pt x="189" y="22"/>
                    <a:pt x="170" y="31"/>
                    <a:pt x="247" y="39"/>
                  </a:cubicBezTo>
                  <a:cubicBezTo>
                    <a:pt x="313" y="0"/>
                    <a:pt x="293" y="0"/>
                    <a:pt x="359" y="39"/>
                  </a:cubicBezTo>
                  <a:close/>
                  <a:moveTo>
                    <a:pt x="376" y="379"/>
                  </a:moveTo>
                  <a:lnTo>
                    <a:pt x="376" y="379"/>
                  </a:lnTo>
                  <a:cubicBezTo>
                    <a:pt x="376" y="443"/>
                    <a:pt x="406" y="427"/>
                    <a:pt x="412" y="419"/>
                  </a:cubicBezTo>
                  <a:cubicBezTo>
                    <a:pt x="418" y="409"/>
                    <a:pt x="429" y="332"/>
                    <a:pt x="397" y="332"/>
                  </a:cubicBezTo>
                  <a:cubicBezTo>
                    <a:pt x="378" y="332"/>
                    <a:pt x="376" y="356"/>
                    <a:pt x="376" y="379"/>
                  </a:cubicBezTo>
                  <a:close/>
                  <a:moveTo>
                    <a:pt x="186" y="222"/>
                  </a:moveTo>
                  <a:lnTo>
                    <a:pt x="186" y="222"/>
                  </a:lnTo>
                  <a:cubicBezTo>
                    <a:pt x="186" y="286"/>
                    <a:pt x="217" y="268"/>
                    <a:pt x="221" y="261"/>
                  </a:cubicBezTo>
                  <a:cubicBezTo>
                    <a:pt x="228" y="251"/>
                    <a:pt x="238" y="175"/>
                    <a:pt x="207" y="175"/>
                  </a:cubicBezTo>
                  <a:cubicBezTo>
                    <a:pt x="188" y="175"/>
                    <a:pt x="186" y="199"/>
                    <a:pt x="186" y="222"/>
                  </a:cubicBezTo>
                  <a:close/>
                  <a:moveTo>
                    <a:pt x="141" y="222"/>
                  </a:moveTo>
                  <a:lnTo>
                    <a:pt x="141" y="222"/>
                  </a:lnTo>
                  <a:cubicBezTo>
                    <a:pt x="141" y="124"/>
                    <a:pt x="229" y="132"/>
                    <a:pt x="256" y="162"/>
                  </a:cubicBezTo>
                  <a:cubicBezTo>
                    <a:pt x="282" y="190"/>
                    <a:pt x="291" y="301"/>
                    <a:pt x="208" y="301"/>
                  </a:cubicBezTo>
                  <a:cubicBezTo>
                    <a:pt x="160" y="301"/>
                    <a:pt x="141" y="269"/>
                    <a:pt x="141" y="222"/>
                  </a:cubicBezTo>
                  <a:close/>
                  <a:moveTo>
                    <a:pt x="244" y="460"/>
                  </a:moveTo>
                  <a:lnTo>
                    <a:pt x="244" y="460"/>
                  </a:lnTo>
                  <a:cubicBezTo>
                    <a:pt x="230" y="460"/>
                    <a:pt x="216" y="460"/>
                    <a:pt x="201" y="460"/>
                  </a:cubicBezTo>
                  <a:cubicBezTo>
                    <a:pt x="255" y="354"/>
                    <a:pt x="309" y="247"/>
                    <a:pt x="362" y="141"/>
                  </a:cubicBezTo>
                  <a:cubicBezTo>
                    <a:pt x="376" y="141"/>
                    <a:pt x="390" y="141"/>
                    <a:pt x="404" y="141"/>
                  </a:cubicBezTo>
                  <a:cubicBezTo>
                    <a:pt x="351" y="247"/>
                    <a:pt x="298" y="354"/>
                    <a:pt x="244" y="460"/>
                  </a:cubicBezTo>
                  <a:close/>
                  <a:moveTo>
                    <a:pt x="331" y="379"/>
                  </a:moveTo>
                  <a:lnTo>
                    <a:pt x="331" y="379"/>
                  </a:lnTo>
                  <a:cubicBezTo>
                    <a:pt x="331" y="282"/>
                    <a:pt x="419" y="289"/>
                    <a:pt x="446" y="319"/>
                  </a:cubicBezTo>
                  <a:cubicBezTo>
                    <a:pt x="473" y="348"/>
                    <a:pt x="481" y="459"/>
                    <a:pt x="398" y="459"/>
                  </a:cubicBezTo>
                  <a:cubicBezTo>
                    <a:pt x="351" y="459"/>
                    <a:pt x="331" y="427"/>
                    <a:pt x="331" y="379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180327" y="4216765"/>
            <a:ext cx="1472465" cy="1472465"/>
            <a:chOff x="5180327" y="4216765"/>
            <a:chExt cx="1472465" cy="1472465"/>
          </a:xfrm>
        </p:grpSpPr>
        <p:sp>
          <p:nvSpPr>
            <p:cNvPr id="13" name="椭圆 12"/>
            <p:cNvSpPr/>
            <p:nvPr/>
          </p:nvSpPr>
          <p:spPr>
            <a:xfrm>
              <a:off x="5180327" y="4216765"/>
              <a:ext cx="1472465" cy="1472465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/>
          </p:nvSpPr>
          <p:spPr bwMode="auto">
            <a:xfrm>
              <a:off x="5701829" y="4723813"/>
              <a:ext cx="429459" cy="451204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620582" y="3503539"/>
            <a:ext cx="1472465" cy="1472465"/>
            <a:chOff x="6620582" y="3503539"/>
            <a:chExt cx="1472465" cy="1472465"/>
          </a:xfrm>
        </p:grpSpPr>
        <p:sp>
          <p:nvSpPr>
            <p:cNvPr id="16" name="椭圆 15"/>
            <p:cNvSpPr/>
            <p:nvPr/>
          </p:nvSpPr>
          <p:spPr>
            <a:xfrm>
              <a:off x="6620582" y="3503539"/>
              <a:ext cx="1472465" cy="1472465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Freeform 33"/>
            <p:cNvSpPr>
              <a:spLocks noEditPoints="1"/>
            </p:cNvSpPr>
            <p:nvPr/>
          </p:nvSpPr>
          <p:spPr bwMode="auto">
            <a:xfrm>
              <a:off x="7070412" y="3971112"/>
              <a:ext cx="583900" cy="548381"/>
            </a:xfrm>
            <a:custGeom>
              <a:avLst/>
              <a:gdLst>
                <a:gd name="T0" fmla="*/ 21 w 643"/>
                <a:gd name="T1" fmla="*/ 477 h 603"/>
                <a:gd name="T2" fmla="*/ 459 w 643"/>
                <a:gd name="T3" fmla="*/ 359 h 603"/>
                <a:gd name="T4" fmla="*/ 420 w 643"/>
                <a:gd name="T5" fmla="*/ 494 h 603"/>
                <a:gd name="T6" fmla="*/ 407 w 643"/>
                <a:gd name="T7" fmla="*/ 377 h 603"/>
                <a:gd name="T8" fmla="*/ 408 w 643"/>
                <a:gd name="T9" fmla="*/ 272 h 603"/>
                <a:gd name="T10" fmla="*/ 397 w 643"/>
                <a:gd name="T11" fmla="*/ 276 h 603"/>
                <a:gd name="T12" fmla="*/ 405 w 643"/>
                <a:gd name="T13" fmla="*/ 292 h 603"/>
                <a:gd name="T14" fmla="*/ 415 w 643"/>
                <a:gd name="T15" fmla="*/ 288 h 603"/>
                <a:gd name="T16" fmla="*/ 356 w 643"/>
                <a:gd name="T17" fmla="*/ 302 h 603"/>
                <a:gd name="T18" fmla="*/ 360 w 643"/>
                <a:gd name="T19" fmla="*/ 322 h 603"/>
                <a:gd name="T20" fmla="*/ 368 w 643"/>
                <a:gd name="T21" fmla="*/ 315 h 603"/>
                <a:gd name="T22" fmla="*/ 324 w 643"/>
                <a:gd name="T23" fmla="*/ 341 h 603"/>
                <a:gd name="T24" fmla="*/ 319 w 643"/>
                <a:gd name="T25" fmla="*/ 351 h 603"/>
                <a:gd name="T26" fmla="*/ 335 w 643"/>
                <a:gd name="T27" fmla="*/ 359 h 603"/>
                <a:gd name="T28" fmla="*/ 340 w 643"/>
                <a:gd name="T29" fmla="*/ 349 h 603"/>
                <a:gd name="T30" fmla="*/ 305 w 643"/>
                <a:gd name="T31" fmla="*/ 399 h 603"/>
                <a:gd name="T32" fmla="*/ 322 w 643"/>
                <a:gd name="T33" fmla="*/ 411 h 603"/>
                <a:gd name="T34" fmla="*/ 323 w 643"/>
                <a:gd name="T35" fmla="*/ 400 h 603"/>
                <a:gd name="T36" fmla="*/ 308 w 643"/>
                <a:gd name="T37" fmla="*/ 450 h 603"/>
                <a:gd name="T38" fmla="*/ 311 w 643"/>
                <a:gd name="T39" fmla="*/ 461 h 603"/>
                <a:gd name="T40" fmla="*/ 327 w 643"/>
                <a:gd name="T41" fmla="*/ 455 h 603"/>
                <a:gd name="T42" fmla="*/ 324 w 643"/>
                <a:gd name="T43" fmla="*/ 444 h 603"/>
                <a:gd name="T44" fmla="*/ 332 w 643"/>
                <a:gd name="T45" fmla="*/ 505 h 603"/>
                <a:gd name="T46" fmla="*/ 353 w 643"/>
                <a:gd name="T47" fmla="*/ 503 h 603"/>
                <a:gd name="T48" fmla="*/ 346 w 643"/>
                <a:gd name="T49" fmla="*/ 495 h 603"/>
                <a:gd name="T50" fmla="*/ 367 w 643"/>
                <a:gd name="T51" fmla="*/ 541 h 603"/>
                <a:gd name="T52" fmla="*/ 377 w 643"/>
                <a:gd name="T53" fmla="*/ 547 h 603"/>
                <a:gd name="T54" fmla="*/ 386 w 643"/>
                <a:gd name="T55" fmla="*/ 532 h 603"/>
                <a:gd name="T56" fmla="*/ 377 w 643"/>
                <a:gd name="T57" fmla="*/ 526 h 603"/>
                <a:gd name="T58" fmla="*/ 423 w 643"/>
                <a:gd name="T59" fmla="*/ 566 h 603"/>
                <a:gd name="T60" fmla="*/ 434 w 643"/>
                <a:gd name="T61" fmla="*/ 568 h 603"/>
                <a:gd name="T62" fmla="*/ 427 w 643"/>
                <a:gd name="T63" fmla="*/ 549 h 603"/>
                <a:gd name="T64" fmla="*/ 472 w 643"/>
                <a:gd name="T65" fmla="*/ 569 h 603"/>
                <a:gd name="T66" fmla="*/ 484 w 643"/>
                <a:gd name="T67" fmla="*/ 568 h 603"/>
                <a:gd name="T68" fmla="*/ 483 w 643"/>
                <a:gd name="T69" fmla="*/ 550 h 603"/>
                <a:gd name="T70" fmla="*/ 472 w 643"/>
                <a:gd name="T71" fmla="*/ 552 h 603"/>
                <a:gd name="T72" fmla="*/ 530 w 643"/>
                <a:gd name="T73" fmla="*/ 551 h 603"/>
                <a:gd name="T74" fmla="*/ 540 w 643"/>
                <a:gd name="T75" fmla="*/ 545 h 603"/>
                <a:gd name="T76" fmla="*/ 524 w 643"/>
                <a:gd name="T77" fmla="*/ 535 h 603"/>
                <a:gd name="T78" fmla="*/ 570 w 643"/>
                <a:gd name="T79" fmla="*/ 521 h 603"/>
                <a:gd name="T80" fmla="*/ 577 w 643"/>
                <a:gd name="T81" fmla="*/ 512 h 603"/>
                <a:gd name="T82" fmla="*/ 565 w 643"/>
                <a:gd name="T83" fmla="*/ 499 h 603"/>
                <a:gd name="T84" fmla="*/ 559 w 643"/>
                <a:gd name="T85" fmla="*/ 507 h 603"/>
                <a:gd name="T86" fmla="*/ 601 w 643"/>
                <a:gd name="T87" fmla="*/ 469 h 603"/>
                <a:gd name="T88" fmla="*/ 605 w 643"/>
                <a:gd name="T89" fmla="*/ 457 h 603"/>
                <a:gd name="T90" fmla="*/ 586 w 643"/>
                <a:gd name="T91" fmla="*/ 459 h 603"/>
                <a:gd name="T92" fmla="*/ 610 w 643"/>
                <a:gd name="T93" fmla="*/ 419 h 603"/>
                <a:gd name="T94" fmla="*/ 610 w 643"/>
                <a:gd name="T95" fmla="*/ 408 h 603"/>
                <a:gd name="T96" fmla="*/ 592 w 643"/>
                <a:gd name="T97" fmla="*/ 406 h 603"/>
                <a:gd name="T98" fmla="*/ 593 w 643"/>
                <a:gd name="T99" fmla="*/ 417 h 603"/>
                <a:gd name="T100" fmla="*/ 599 w 643"/>
                <a:gd name="T101" fmla="*/ 358 h 603"/>
                <a:gd name="T102" fmla="*/ 594 w 643"/>
                <a:gd name="T103" fmla="*/ 347 h 603"/>
                <a:gd name="T104" fmla="*/ 581 w 643"/>
                <a:gd name="T105" fmla="*/ 363 h 603"/>
                <a:gd name="T106" fmla="*/ 573 w 643"/>
                <a:gd name="T107" fmla="*/ 316 h 603"/>
                <a:gd name="T108" fmla="*/ 565 w 643"/>
                <a:gd name="T109" fmla="*/ 308 h 603"/>
                <a:gd name="T110" fmla="*/ 550 w 643"/>
                <a:gd name="T111" fmla="*/ 318 h 603"/>
                <a:gd name="T112" fmla="*/ 557 w 643"/>
                <a:gd name="T113" fmla="*/ 326 h 603"/>
                <a:gd name="T114" fmla="*/ 524 w 643"/>
                <a:gd name="T115" fmla="*/ 279 h 603"/>
                <a:gd name="T116" fmla="*/ 513 w 643"/>
                <a:gd name="T117" fmla="*/ 274 h 603"/>
                <a:gd name="T118" fmla="*/ 513 w 643"/>
                <a:gd name="T119" fmla="*/ 293 h 603"/>
                <a:gd name="T120" fmla="*/ 457 w 643"/>
                <a:gd name="T121" fmla="*/ 231 h 603"/>
                <a:gd name="T122" fmla="*/ 358 w 643"/>
                <a:gd name="T123" fmla="*/ 9 h 603"/>
                <a:gd name="T124" fmla="*/ 30 w 643"/>
                <a:gd name="T125" fmla="*/ 15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3" h="603">
                  <a:moveTo>
                    <a:pt x="51" y="448"/>
                  </a:moveTo>
                  <a:cubicBezTo>
                    <a:pt x="83" y="445"/>
                    <a:pt x="115" y="443"/>
                    <a:pt x="147" y="442"/>
                  </a:cubicBezTo>
                  <a:cubicBezTo>
                    <a:pt x="127" y="440"/>
                    <a:pt x="108" y="439"/>
                    <a:pt x="88" y="436"/>
                  </a:cubicBezTo>
                  <a:cubicBezTo>
                    <a:pt x="72" y="435"/>
                    <a:pt x="59" y="423"/>
                    <a:pt x="59" y="407"/>
                  </a:cubicBezTo>
                  <a:cubicBezTo>
                    <a:pt x="59" y="383"/>
                    <a:pt x="59" y="359"/>
                    <a:pt x="59" y="335"/>
                  </a:cubicBezTo>
                  <a:cubicBezTo>
                    <a:pt x="59" y="318"/>
                    <a:pt x="72" y="306"/>
                    <a:pt x="88" y="305"/>
                  </a:cubicBezTo>
                  <a:cubicBezTo>
                    <a:pt x="148" y="299"/>
                    <a:pt x="207" y="297"/>
                    <a:pt x="267" y="298"/>
                  </a:cubicBezTo>
                  <a:cubicBezTo>
                    <a:pt x="245" y="333"/>
                    <a:pt x="233" y="373"/>
                    <a:pt x="233" y="417"/>
                  </a:cubicBezTo>
                  <a:cubicBezTo>
                    <a:pt x="233" y="479"/>
                    <a:pt x="258" y="535"/>
                    <a:pt x="299" y="575"/>
                  </a:cubicBezTo>
                  <a:cubicBezTo>
                    <a:pt x="301" y="578"/>
                    <a:pt x="304" y="581"/>
                    <a:pt x="306" y="583"/>
                  </a:cubicBezTo>
                  <a:cubicBezTo>
                    <a:pt x="221" y="590"/>
                    <a:pt x="136" y="588"/>
                    <a:pt x="51" y="579"/>
                  </a:cubicBezTo>
                  <a:cubicBezTo>
                    <a:pt x="35" y="578"/>
                    <a:pt x="21" y="566"/>
                    <a:pt x="21" y="549"/>
                  </a:cubicBezTo>
                  <a:cubicBezTo>
                    <a:pt x="21" y="526"/>
                    <a:pt x="21" y="501"/>
                    <a:pt x="21" y="477"/>
                  </a:cubicBezTo>
                  <a:cubicBezTo>
                    <a:pt x="21" y="461"/>
                    <a:pt x="35" y="449"/>
                    <a:pt x="51" y="448"/>
                  </a:cubicBezTo>
                  <a:close/>
                  <a:moveTo>
                    <a:pt x="442" y="265"/>
                  </a:moveTo>
                  <a:lnTo>
                    <a:pt x="442" y="265"/>
                  </a:lnTo>
                  <a:cubicBezTo>
                    <a:pt x="454" y="263"/>
                    <a:pt x="467" y="262"/>
                    <a:pt x="479" y="265"/>
                  </a:cubicBezTo>
                  <a:cubicBezTo>
                    <a:pt x="478" y="271"/>
                    <a:pt x="478" y="278"/>
                    <a:pt x="477" y="284"/>
                  </a:cubicBezTo>
                  <a:cubicBezTo>
                    <a:pt x="466" y="283"/>
                    <a:pt x="455" y="283"/>
                    <a:pt x="444" y="284"/>
                  </a:cubicBezTo>
                  <a:cubicBezTo>
                    <a:pt x="443" y="278"/>
                    <a:pt x="443" y="271"/>
                    <a:pt x="442" y="265"/>
                  </a:cubicBezTo>
                  <a:close/>
                  <a:moveTo>
                    <a:pt x="510" y="384"/>
                  </a:moveTo>
                  <a:lnTo>
                    <a:pt x="510" y="384"/>
                  </a:lnTo>
                  <a:lnTo>
                    <a:pt x="467" y="384"/>
                  </a:lnTo>
                  <a:lnTo>
                    <a:pt x="467" y="377"/>
                  </a:lnTo>
                  <a:cubicBezTo>
                    <a:pt x="467" y="369"/>
                    <a:pt x="466" y="364"/>
                    <a:pt x="465" y="362"/>
                  </a:cubicBezTo>
                  <a:cubicBezTo>
                    <a:pt x="464" y="360"/>
                    <a:pt x="462" y="359"/>
                    <a:pt x="459" y="359"/>
                  </a:cubicBezTo>
                  <a:cubicBezTo>
                    <a:pt x="456" y="359"/>
                    <a:pt x="454" y="359"/>
                    <a:pt x="453" y="362"/>
                  </a:cubicBezTo>
                  <a:cubicBezTo>
                    <a:pt x="452" y="364"/>
                    <a:pt x="451" y="367"/>
                    <a:pt x="451" y="371"/>
                  </a:cubicBezTo>
                  <a:cubicBezTo>
                    <a:pt x="451" y="377"/>
                    <a:pt x="452" y="382"/>
                    <a:pt x="455" y="385"/>
                  </a:cubicBezTo>
                  <a:cubicBezTo>
                    <a:pt x="458" y="388"/>
                    <a:pt x="466" y="393"/>
                    <a:pt x="478" y="401"/>
                  </a:cubicBezTo>
                  <a:cubicBezTo>
                    <a:pt x="489" y="407"/>
                    <a:pt x="497" y="413"/>
                    <a:pt x="501" y="416"/>
                  </a:cubicBezTo>
                  <a:cubicBezTo>
                    <a:pt x="505" y="420"/>
                    <a:pt x="508" y="425"/>
                    <a:pt x="511" y="431"/>
                  </a:cubicBezTo>
                  <a:cubicBezTo>
                    <a:pt x="514" y="437"/>
                    <a:pt x="515" y="445"/>
                    <a:pt x="515" y="455"/>
                  </a:cubicBezTo>
                  <a:cubicBezTo>
                    <a:pt x="515" y="471"/>
                    <a:pt x="512" y="483"/>
                    <a:pt x="504" y="491"/>
                  </a:cubicBezTo>
                  <a:cubicBezTo>
                    <a:pt x="497" y="500"/>
                    <a:pt x="485" y="506"/>
                    <a:pt x="471" y="508"/>
                  </a:cubicBezTo>
                  <a:lnTo>
                    <a:pt x="471" y="524"/>
                  </a:lnTo>
                  <a:lnTo>
                    <a:pt x="451" y="524"/>
                  </a:lnTo>
                  <a:lnTo>
                    <a:pt x="451" y="507"/>
                  </a:lnTo>
                  <a:cubicBezTo>
                    <a:pt x="439" y="506"/>
                    <a:pt x="429" y="502"/>
                    <a:pt x="420" y="494"/>
                  </a:cubicBezTo>
                  <a:cubicBezTo>
                    <a:pt x="412" y="486"/>
                    <a:pt x="407" y="473"/>
                    <a:pt x="407" y="453"/>
                  </a:cubicBezTo>
                  <a:lnTo>
                    <a:pt x="407" y="445"/>
                  </a:lnTo>
                  <a:lnTo>
                    <a:pt x="451" y="445"/>
                  </a:lnTo>
                  <a:lnTo>
                    <a:pt x="451" y="456"/>
                  </a:lnTo>
                  <a:cubicBezTo>
                    <a:pt x="451" y="467"/>
                    <a:pt x="451" y="474"/>
                    <a:pt x="452" y="477"/>
                  </a:cubicBezTo>
                  <a:cubicBezTo>
                    <a:pt x="453" y="480"/>
                    <a:pt x="455" y="481"/>
                    <a:pt x="458" y="481"/>
                  </a:cubicBezTo>
                  <a:cubicBezTo>
                    <a:pt x="461" y="481"/>
                    <a:pt x="464" y="480"/>
                    <a:pt x="465" y="478"/>
                  </a:cubicBezTo>
                  <a:cubicBezTo>
                    <a:pt x="466" y="476"/>
                    <a:pt x="467" y="473"/>
                    <a:pt x="467" y="470"/>
                  </a:cubicBezTo>
                  <a:cubicBezTo>
                    <a:pt x="467" y="460"/>
                    <a:pt x="466" y="453"/>
                    <a:pt x="465" y="449"/>
                  </a:cubicBezTo>
                  <a:cubicBezTo>
                    <a:pt x="464" y="445"/>
                    <a:pt x="459" y="440"/>
                    <a:pt x="451" y="435"/>
                  </a:cubicBezTo>
                  <a:cubicBezTo>
                    <a:pt x="438" y="427"/>
                    <a:pt x="429" y="421"/>
                    <a:pt x="424" y="417"/>
                  </a:cubicBezTo>
                  <a:cubicBezTo>
                    <a:pt x="420" y="413"/>
                    <a:pt x="415" y="408"/>
                    <a:pt x="412" y="401"/>
                  </a:cubicBezTo>
                  <a:cubicBezTo>
                    <a:pt x="408" y="393"/>
                    <a:pt x="407" y="385"/>
                    <a:pt x="407" y="377"/>
                  </a:cubicBezTo>
                  <a:cubicBezTo>
                    <a:pt x="407" y="364"/>
                    <a:pt x="410" y="354"/>
                    <a:pt x="418" y="346"/>
                  </a:cubicBezTo>
                  <a:cubicBezTo>
                    <a:pt x="425" y="339"/>
                    <a:pt x="436" y="334"/>
                    <a:pt x="451" y="333"/>
                  </a:cubicBezTo>
                  <a:lnTo>
                    <a:pt x="451" y="319"/>
                  </a:lnTo>
                  <a:lnTo>
                    <a:pt x="471" y="319"/>
                  </a:lnTo>
                  <a:lnTo>
                    <a:pt x="471" y="333"/>
                  </a:lnTo>
                  <a:cubicBezTo>
                    <a:pt x="484" y="334"/>
                    <a:pt x="494" y="339"/>
                    <a:pt x="501" y="346"/>
                  </a:cubicBezTo>
                  <a:cubicBezTo>
                    <a:pt x="507" y="353"/>
                    <a:pt x="511" y="363"/>
                    <a:pt x="511" y="376"/>
                  </a:cubicBezTo>
                  <a:cubicBezTo>
                    <a:pt x="511" y="378"/>
                    <a:pt x="510" y="381"/>
                    <a:pt x="510" y="384"/>
                  </a:cubicBezTo>
                  <a:close/>
                  <a:moveTo>
                    <a:pt x="411" y="271"/>
                  </a:moveTo>
                  <a:lnTo>
                    <a:pt x="411" y="271"/>
                  </a:lnTo>
                  <a:lnTo>
                    <a:pt x="410" y="271"/>
                  </a:lnTo>
                  <a:lnTo>
                    <a:pt x="409" y="271"/>
                  </a:lnTo>
                  <a:lnTo>
                    <a:pt x="408" y="272"/>
                  </a:lnTo>
                  <a:lnTo>
                    <a:pt x="407" y="272"/>
                  </a:lnTo>
                  <a:lnTo>
                    <a:pt x="406" y="272"/>
                  </a:lnTo>
                  <a:lnTo>
                    <a:pt x="405" y="273"/>
                  </a:lnTo>
                  <a:lnTo>
                    <a:pt x="405" y="273"/>
                  </a:lnTo>
                  <a:lnTo>
                    <a:pt x="404" y="273"/>
                  </a:lnTo>
                  <a:lnTo>
                    <a:pt x="403" y="274"/>
                  </a:lnTo>
                  <a:lnTo>
                    <a:pt x="402" y="274"/>
                  </a:lnTo>
                  <a:lnTo>
                    <a:pt x="401" y="274"/>
                  </a:lnTo>
                  <a:lnTo>
                    <a:pt x="400" y="275"/>
                  </a:lnTo>
                  <a:lnTo>
                    <a:pt x="399" y="275"/>
                  </a:lnTo>
                  <a:lnTo>
                    <a:pt x="398" y="275"/>
                  </a:lnTo>
                  <a:lnTo>
                    <a:pt x="398" y="276"/>
                  </a:lnTo>
                  <a:lnTo>
                    <a:pt x="397" y="276"/>
                  </a:lnTo>
                  <a:lnTo>
                    <a:pt x="396" y="277"/>
                  </a:lnTo>
                  <a:lnTo>
                    <a:pt x="395" y="277"/>
                  </a:lnTo>
                  <a:lnTo>
                    <a:pt x="394" y="277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401" y="294"/>
                  </a:lnTo>
                  <a:lnTo>
                    <a:pt x="401" y="294"/>
                  </a:lnTo>
                  <a:lnTo>
                    <a:pt x="401" y="293"/>
                  </a:lnTo>
                  <a:lnTo>
                    <a:pt x="402" y="293"/>
                  </a:lnTo>
                  <a:lnTo>
                    <a:pt x="403" y="293"/>
                  </a:lnTo>
                  <a:lnTo>
                    <a:pt x="404" y="292"/>
                  </a:lnTo>
                  <a:lnTo>
                    <a:pt x="404" y="292"/>
                  </a:lnTo>
                  <a:lnTo>
                    <a:pt x="405" y="292"/>
                  </a:lnTo>
                  <a:lnTo>
                    <a:pt x="406" y="291"/>
                  </a:lnTo>
                  <a:lnTo>
                    <a:pt x="407" y="291"/>
                  </a:lnTo>
                  <a:lnTo>
                    <a:pt x="407" y="291"/>
                  </a:lnTo>
                  <a:lnTo>
                    <a:pt x="408" y="290"/>
                  </a:lnTo>
                  <a:lnTo>
                    <a:pt x="409" y="290"/>
                  </a:lnTo>
                  <a:lnTo>
                    <a:pt x="410" y="290"/>
                  </a:lnTo>
                  <a:lnTo>
                    <a:pt x="411" y="290"/>
                  </a:lnTo>
                  <a:lnTo>
                    <a:pt x="411" y="289"/>
                  </a:lnTo>
                  <a:lnTo>
                    <a:pt x="412" y="289"/>
                  </a:lnTo>
                  <a:lnTo>
                    <a:pt x="413" y="289"/>
                  </a:lnTo>
                  <a:lnTo>
                    <a:pt x="414" y="288"/>
                  </a:lnTo>
                  <a:lnTo>
                    <a:pt x="414" y="288"/>
                  </a:lnTo>
                  <a:lnTo>
                    <a:pt x="415" y="288"/>
                  </a:lnTo>
                  <a:lnTo>
                    <a:pt x="416" y="288"/>
                  </a:lnTo>
                  <a:lnTo>
                    <a:pt x="411" y="271"/>
                  </a:lnTo>
                  <a:close/>
                  <a:moveTo>
                    <a:pt x="361" y="297"/>
                  </a:moveTo>
                  <a:lnTo>
                    <a:pt x="361" y="297"/>
                  </a:lnTo>
                  <a:lnTo>
                    <a:pt x="361" y="297"/>
                  </a:lnTo>
                  <a:lnTo>
                    <a:pt x="360" y="298"/>
                  </a:lnTo>
                  <a:lnTo>
                    <a:pt x="360" y="299"/>
                  </a:lnTo>
                  <a:lnTo>
                    <a:pt x="359" y="299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7" y="301"/>
                  </a:lnTo>
                  <a:lnTo>
                    <a:pt x="356" y="302"/>
                  </a:lnTo>
                  <a:lnTo>
                    <a:pt x="356" y="302"/>
                  </a:lnTo>
                  <a:lnTo>
                    <a:pt x="355" y="303"/>
                  </a:lnTo>
                  <a:lnTo>
                    <a:pt x="354" y="304"/>
                  </a:lnTo>
                  <a:lnTo>
                    <a:pt x="354" y="304"/>
                  </a:lnTo>
                  <a:lnTo>
                    <a:pt x="353" y="305"/>
                  </a:lnTo>
                  <a:lnTo>
                    <a:pt x="352" y="305"/>
                  </a:lnTo>
                  <a:lnTo>
                    <a:pt x="352" y="306"/>
                  </a:lnTo>
                  <a:lnTo>
                    <a:pt x="351" y="307"/>
                  </a:lnTo>
                  <a:lnTo>
                    <a:pt x="350" y="307"/>
                  </a:lnTo>
                  <a:lnTo>
                    <a:pt x="350" y="308"/>
                  </a:lnTo>
                  <a:lnTo>
                    <a:pt x="349" y="309"/>
                  </a:lnTo>
                  <a:lnTo>
                    <a:pt x="348" y="309"/>
                  </a:lnTo>
                  <a:lnTo>
                    <a:pt x="348" y="310"/>
                  </a:lnTo>
                  <a:lnTo>
                    <a:pt x="360" y="322"/>
                  </a:lnTo>
                  <a:lnTo>
                    <a:pt x="361" y="322"/>
                  </a:lnTo>
                  <a:lnTo>
                    <a:pt x="361" y="321"/>
                  </a:lnTo>
                  <a:lnTo>
                    <a:pt x="362" y="320"/>
                  </a:lnTo>
                  <a:lnTo>
                    <a:pt x="363" y="320"/>
                  </a:lnTo>
                  <a:lnTo>
                    <a:pt x="363" y="319"/>
                  </a:lnTo>
                  <a:lnTo>
                    <a:pt x="364" y="319"/>
                  </a:lnTo>
                  <a:lnTo>
                    <a:pt x="364" y="318"/>
                  </a:lnTo>
                  <a:lnTo>
                    <a:pt x="365" y="318"/>
                  </a:lnTo>
                  <a:lnTo>
                    <a:pt x="365" y="317"/>
                  </a:lnTo>
                  <a:lnTo>
                    <a:pt x="366" y="317"/>
                  </a:lnTo>
                  <a:lnTo>
                    <a:pt x="367" y="316"/>
                  </a:lnTo>
                  <a:lnTo>
                    <a:pt x="367" y="315"/>
                  </a:lnTo>
                  <a:lnTo>
                    <a:pt x="368" y="315"/>
                  </a:lnTo>
                  <a:lnTo>
                    <a:pt x="368" y="314"/>
                  </a:lnTo>
                  <a:lnTo>
                    <a:pt x="369" y="314"/>
                  </a:lnTo>
                  <a:lnTo>
                    <a:pt x="370" y="313"/>
                  </a:lnTo>
                  <a:lnTo>
                    <a:pt x="370" y="313"/>
                  </a:lnTo>
                  <a:lnTo>
                    <a:pt x="371" y="312"/>
                  </a:lnTo>
                  <a:lnTo>
                    <a:pt x="372" y="312"/>
                  </a:lnTo>
                  <a:lnTo>
                    <a:pt x="372" y="311"/>
                  </a:lnTo>
                  <a:lnTo>
                    <a:pt x="373" y="311"/>
                  </a:lnTo>
                  <a:lnTo>
                    <a:pt x="361" y="297"/>
                  </a:lnTo>
                  <a:close/>
                  <a:moveTo>
                    <a:pt x="325" y="339"/>
                  </a:moveTo>
                  <a:lnTo>
                    <a:pt x="325" y="339"/>
                  </a:lnTo>
                  <a:lnTo>
                    <a:pt x="325" y="340"/>
                  </a:lnTo>
                  <a:lnTo>
                    <a:pt x="324" y="341"/>
                  </a:lnTo>
                  <a:lnTo>
                    <a:pt x="324" y="341"/>
                  </a:lnTo>
                  <a:lnTo>
                    <a:pt x="323" y="342"/>
                  </a:lnTo>
                  <a:lnTo>
                    <a:pt x="323" y="343"/>
                  </a:lnTo>
                  <a:lnTo>
                    <a:pt x="323" y="344"/>
                  </a:lnTo>
                  <a:lnTo>
                    <a:pt x="322" y="345"/>
                  </a:lnTo>
                  <a:lnTo>
                    <a:pt x="322" y="345"/>
                  </a:lnTo>
                  <a:lnTo>
                    <a:pt x="321" y="346"/>
                  </a:lnTo>
                  <a:lnTo>
                    <a:pt x="321" y="347"/>
                  </a:lnTo>
                  <a:lnTo>
                    <a:pt x="320" y="348"/>
                  </a:lnTo>
                  <a:lnTo>
                    <a:pt x="320" y="349"/>
                  </a:lnTo>
                  <a:lnTo>
                    <a:pt x="320" y="350"/>
                  </a:lnTo>
                  <a:lnTo>
                    <a:pt x="319" y="350"/>
                  </a:lnTo>
                  <a:lnTo>
                    <a:pt x="319" y="351"/>
                  </a:lnTo>
                  <a:lnTo>
                    <a:pt x="318" y="352"/>
                  </a:lnTo>
                  <a:lnTo>
                    <a:pt x="318" y="353"/>
                  </a:lnTo>
                  <a:lnTo>
                    <a:pt x="318" y="354"/>
                  </a:lnTo>
                  <a:lnTo>
                    <a:pt x="317" y="355"/>
                  </a:lnTo>
                  <a:lnTo>
                    <a:pt x="317" y="356"/>
                  </a:lnTo>
                  <a:lnTo>
                    <a:pt x="317" y="356"/>
                  </a:lnTo>
                  <a:lnTo>
                    <a:pt x="333" y="363"/>
                  </a:lnTo>
                  <a:lnTo>
                    <a:pt x="333" y="363"/>
                  </a:lnTo>
                  <a:lnTo>
                    <a:pt x="333" y="362"/>
                  </a:lnTo>
                  <a:lnTo>
                    <a:pt x="334" y="361"/>
                  </a:lnTo>
                  <a:lnTo>
                    <a:pt x="334" y="360"/>
                  </a:lnTo>
                  <a:lnTo>
                    <a:pt x="334" y="360"/>
                  </a:lnTo>
                  <a:lnTo>
                    <a:pt x="335" y="359"/>
                  </a:lnTo>
                  <a:lnTo>
                    <a:pt x="335" y="358"/>
                  </a:lnTo>
                  <a:lnTo>
                    <a:pt x="335" y="357"/>
                  </a:lnTo>
                  <a:lnTo>
                    <a:pt x="336" y="357"/>
                  </a:lnTo>
                  <a:lnTo>
                    <a:pt x="336" y="356"/>
                  </a:lnTo>
                  <a:lnTo>
                    <a:pt x="336" y="355"/>
                  </a:lnTo>
                  <a:lnTo>
                    <a:pt x="337" y="354"/>
                  </a:lnTo>
                  <a:lnTo>
                    <a:pt x="337" y="354"/>
                  </a:lnTo>
                  <a:lnTo>
                    <a:pt x="338" y="353"/>
                  </a:lnTo>
                  <a:lnTo>
                    <a:pt x="338" y="352"/>
                  </a:lnTo>
                  <a:lnTo>
                    <a:pt x="338" y="351"/>
                  </a:lnTo>
                  <a:lnTo>
                    <a:pt x="339" y="351"/>
                  </a:lnTo>
                  <a:lnTo>
                    <a:pt x="339" y="350"/>
                  </a:lnTo>
                  <a:lnTo>
                    <a:pt x="340" y="349"/>
                  </a:lnTo>
                  <a:lnTo>
                    <a:pt x="340" y="349"/>
                  </a:lnTo>
                  <a:lnTo>
                    <a:pt x="340" y="348"/>
                  </a:lnTo>
                  <a:lnTo>
                    <a:pt x="325" y="339"/>
                  </a:lnTo>
                  <a:close/>
                  <a:moveTo>
                    <a:pt x="306" y="392"/>
                  </a:moveTo>
                  <a:lnTo>
                    <a:pt x="306" y="392"/>
                  </a:lnTo>
                  <a:lnTo>
                    <a:pt x="306" y="393"/>
                  </a:lnTo>
                  <a:lnTo>
                    <a:pt x="306" y="394"/>
                  </a:lnTo>
                  <a:lnTo>
                    <a:pt x="306" y="394"/>
                  </a:lnTo>
                  <a:lnTo>
                    <a:pt x="306" y="395"/>
                  </a:lnTo>
                  <a:lnTo>
                    <a:pt x="305" y="396"/>
                  </a:lnTo>
                  <a:lnTo>
                    <a:pt x="305" y="397"/>
                  </a:lnTo>
                  <a:lnTo>
                    <a:pt x="305" y="398"/>
                  </a:lnTo>
                  <a:lnTo>
                    <a:pt x="305" y="399"/>
                  </a:lnTo>
                  <a:lnTo>
                    <a:pt x="305" y="400"/>
                  </a:lnTo>
                  <a:lnTo>
                    <a:pt x="305" y="401"/>
                  </a:lnTo>
                  <a:lnTo>
                    <a:pt x="305" y="402"/>
                  </a:lnTo>
                  <a:lnTo>
                    <a:pt x="305" y="403"/>
                  </a:lnTo>
                  <a:lnTo>
                    <a:pt x="305" y="404"/>
                  </a:lnTo>
                  <a:lnTo>
                    <a:pt x="304" y="405"/>
                  </a:lnTo>
                  <a:lnTo>
                    <a:pt x="304" y="406"/>
                  </a:lnTo>
                  <a:lnTo>
                    <a:pt x="304" y="407"/>
                  </a:lnTo>
                  <a:lnTo>
                    <a:pt x="304" y="408"/>
                  </a:lnTo>
                  <a:lnTo>
                    <a:pt x="304" y="409"/>
                  </a:lnTo>
                  <a:lnTo>
                    <a:pt x="304" y="410"/>
                  </a:lnTo>
                  <a:lnTo>
                    <a:pt x="304" y="410"/>
                  </a:lnTo>
                  <a:lnTo>
                    <a:pt x="322" y="411"/>
                  </a:lnTo>
                  <a:lnTo>
                    <a:pt x="322" y="411"/>
                  </a:lnTo>
                  <a:lnTo>
                    <a:pt x="322" y="410"/>
                  </a:lnTo>
                  <a:lnTo>
                    <a:pt x="322" y="409"/>
                  </a:lnTo>
                  <a:lnTo>
                    <a:pt x="322" y="408"/>
                  </a:lnTo>
                  <a:lnTo>
                    <a:pt x="322" y="407"/>
                  </a:lnTo>
                  <a:lnTo>
                    <a:pt x="322" y="406"/>
                  </a:lnTo>
                  <a:lnTo>
                    <a:pt x="322" y="406"/>
                  </a:lnTo>
                  <a:lnTo>
                    <a:pt x="322" y="405"/>
                  </a:lnTo>
                  <a:lnTo>
                    <a:pt x="322" y="404"/>
                  </a:lnTo>
                  <a:lnTo>
                    <a:pt x="322" y="403"/>
                  </a:lnTo>
                  <a:lnTo>
                    <a:pt x="322" y="402"/>
                  </a:lnTo>
                  <a:lnTo>
                    <a:pt x="323" y="401"/>
                  </a:lnTo>
                  <a:lnTo>
                    <a:pt x="323" y="400"/>
                  </a:lnTo>
                  <a:lnTo>
                    <a:pt x="323" y="400"/>
                  </a:lnTo>
                  <a:lnTo>
                    <a:pt x="323" y="399"/>
                  </a:lnTo>
                  <a:lnTo>
                    <a:pt x="323" y="398"/>
                  </a:lnTo>
                  <a:lnTo>
                    <a:pt x="323" y="397"/>
                  </a:lnTo>
                  <a:lnTo>
                    <a:pt x="323" y="396"/>
                  </a:lnTo>
                  <a:lnTo>
                    <a:pt x="323" y="395"/>
                  </a:lnTo>
                  <a:lnTo>
                    <a:pt x="323" y="395"/>
                  </a:lnTo>
                  <a:lnTo>
                    <a:pt x="306" y="392"/>
                  </a:lnTo>
                  <a:close/>
                  <a:moveTo>
                    <a:pt x="307" y="447"/>
                  </a:moveTo>
                  <a:lnTo>
                    <a:pt x="307" y="447"/>
                  </a:lnTo>
                  <a:lnTo>
                    <a:pt x="307" y="448"/>
                  </a:lnTo>
                  <a:lnTo>
                    <a:pt x="307" y="449"/>
                  </a:lnTo>
                  <a:lnTo>
                    <a:pt x="308" y="450"/>
                  </a:lnTo>
                  <a:lnTo>
                    <a:pt x="308" y="450"/>
                  </a:lnTo>
                  <a:lnTo>
                    <a:pt x="308" y="451"/>
                  </a:lnTo>
                  <a:lnTo>
                    <a:pt x="308" y="452"/>
                  </a:lnTo>
                  <a:lnTo>
                    <a:pt x="308" y="453"/>
                  </a:lnTo>
                  <a:lnTo>
                    <a:pt x="309" y="454"/>
                  </a:lnTo>
                  <a:lnTo>
                    <a:pt x="309" y="455"/>
                  </a:lnTo>
                  <a:lnTo>
                    <a:pt x="309" y="456"/>
                  </a:lnTo>
                  <a:lnTo>
                    <a:pt x="309" y="457"/>
                  </a:lnTo>
                  <a:lnTo>
                    <a:pt x="310" y="458"/>
                  </a:lnTo>
                  <a:lnTo>
                    <a:pt x="310" y="459"/>
                  </a:lnTo>
                  <a:lnTo>
                    <a:pt x="310" y="460"/>
                  </a:lnTo>
                  <a:lnTo>
                    <a:pt x="310" y="461"/>
                  </a:lnTo>
                  <a:lnTo>
                    <a:pt x="311" y="461"/>
                  </a:lnTo>
                  <a:lnTo>
                    <a:pt x="311" y="462"/>
                  </a:lnTo>
                  <a:lnTo>
                    <a:pt x="311" y="463"/>
                  </a:lnTo>
                  <a:lnTo>
                    <a:pt x="312" y="464"/>
                  </a:lnTo>
                  <a:lnTo>
                    <a:pt x="312" y="465"/>
                  </a:lnTo>
                  <a:lnTo>
                    <a:pt x="312" y="465"/>
                  </a:lnTo>
                  <a:lnTo>
                    <a:pt x="329" y="460"/>
                  </a:lnTo>
                  <a:lnTo>
                    <a:pt x="328" y="459"/>
                  </a:lnTo>
                  <a:lnTo>
                    <a:pt x="328" y="459"/>
                  </a:lnTo>
                  <a:lnTo>
                    <a:pt x="328" y="458"/>
                  </a:lnTo>
                  <a:lnTo>
                    <a:pt x="328" y="457"/>
                  </a:lnTo>
                  <a:lnTo>
                    <a:pt x="328" y="456"/>
                  </a:lnTo>
                  <a:lnTo>
                    <a:pt x="327" y="456"/>
                  </a:lnTo>
                  <a:lnTo>
                    <a:pt x="327" y="455"/>
                  </a:lnTo>
                  <a:lnTo>
                    <a:pt x="327" y="454"/>
                  </a:lnTo>
                  <a:lnTo>
                    <a:pt x="327" y="453"/>
                  </a:lnTo>
                  <a:lnTo>
                    <a:pt x="326" y="452"/>
                  </a:lnTo>
                  <a:lnTo>
                    <a:pt x="326" y="452"/>
                  </a:lnTo>
                  <a:lnTo>
                    <a:pt x="326" y="451"/>
                  </a:lnTo>
                  <a:lnTo>
                    <a:pt x="326" y="450"/>
                  </a:lnTo>
                  <a:lnTo>
                    <a:pt x="325" y="449"/>
                  </a:lnTo>
                  <a:lnTo>
                    <a:pt x="325" y="448"/>
                  </a:lnTo>
                  <a:lnTo>
                    <a:pt x="325" y="447"/>
                  </a:lnTo>
                  <a:lnTo>
                    <a:pt x="325" y="447"/>
                  </a:lnTo>
                  <a:lnTo>
                    <a:pt x="325" y="446"/>
                  </a:lnTo>
                  <a:lnTo>
                    <a:pt x="325" y="445"/>
                  </a:lnTo>
                  <a:lnTo>
                    <a:pt x="324" y="444"/>
                  </a:lnTo>
                  <a:lnTo>
                    <a:pt x="324" y="444"/>
                  </a:lnTo>
                  <a:lnTo>
                    <a:pt x="307" y="447"/>
                  </a:lnTo>
                  <a:close/>
                  <a:moveTo>
                    <a:pt x="328" y="499"/>
                  </a:moveTo>
                  <a:lnTo>
                    <a:pt x="328" y="499"/>
                  </a:lnTo>
                  <a:lnTo>
                    <a:pt x="328" y="499"/>
                  </a:lnTo>
                  <a:lnTo>
                    <a:pt x="329" y="500"/>
                  </a:lnTo>
                  <a:lnTo>
                    <a:pt x="329" y="501"/>
                  </a:lnTo>
                  <a:lnTo>
                    <a:pt x="330" y="502"/>
                  </a:lnTo>
                  <a:lnTo>
                    <a:pt x="330" y="502"/>
                  </a:lnTo>
                  <a:lnTo>
                    <a:pt x="331" y="503"/>
                  </a:lnTo>
                  <a:lnTo>
                    <a:pt x="331" y="504"/>
                  </a:lnTo>
                  <a:lnTo>
                    <a:pt x="332" y="505"/>
                  </a:lnTo>
                  <a:lnTo>
                    <a:pt x="332" y="505"/>
                  </a:lnTo>
                  <a:lnTo>
                    <a:pt x="333" y="506"/>
                  </a:lnTo>
                  <a:lnTo>
                    <a:pt x="333" y="507"/>
                  </a:lnTo>
                  <a:lnTo>
                    <a:pt x="334" y="508"/>
                  </a:lnTo>
                  <a:lnTo>
                    <a:pt x="334" y="508"/>
                  </a:lnTo>
                  <a:lnTo>
                    <a:pt x="335" y="509"/>
                  </a:lnTo>
                  <a:lnTo>
                    <a:pt x="336" y="510"/>
                  </a:lnTo>
                  <a:lnTo>
                    <a:pt x="336" y="511"/>
                  </a:lnTo>
                  <a:lnTo>
                    <a:pt x="337" y="511"/>
                  </a:lnTo>
                  <a:lnTo>
                    <a:pt x="337" y="512"/>
                  </a:lnTo>
                  <a:lnTo>
                    <a:pt x="338" y="513"/>
                  </a:lnTo>
                  <a:lnTo>
                    <a:pt x="338" y="514"/>
                  </a:lnTo>
                  <a:lnTo>
                    <a:pt x="339" y="514"/>
                  </a:lnTo>
                  <a:lnTo>
                    <a:pt x="353" y="503"/>
                  </a:lnTo>
                  <a:lnTo>
                    <a:pt x="352" y="502"/>
                  </a:lnTo>
                  <a:lnTo>
                    <a:pt x="352" y="502"/>
                  </a:lnTo>
                  <a:lnTo>
                    <a:pt x="351" y="501"/>
                  </a:lnTo>
                  <a:lnTo>
                    <a:pt x="351" y="500"/>
                  </a:lnTo>
                  <a:lnTo>
                    <a:pt x="350" y="500"/>
                  </a:lnTo>
                  <a:lnTo>
                    <a:pt x="350" y="499"/>
                  </a:lnTo>
                  <a:lnTo>
                    <a:pt x="349" y="499"/>
                  </a:lnTo>
                  <a:lnTo>
                    <a:pt x="349" y="498"/>
                  </a:lnTo>
                  <a:lnTo>
                    <a:pt x="348" y="497"/>
                  </a:lnTo>
                  <a:lnTo>
                    <a:pt x="348" y="497"/>
                  </a:lnTo>
                  <a:lnTo>
                    <a:pt x="347" y="496"/>
                  </a:lnTo>
                  <a:lnTo>
                    <a:pt x="347" y="495"/>
                  </a:lnTo>
                  <a:lnTo>
                    <a:pt x="346" y="495"/>
                  </a:lnTo>
                  <a:lnTo>
                    <a:pt x="346" y="494"/>
                  </a:lnTo>
                  <a:lnTo>
                    <a:pt x="345" y="493"/>
                  </a:lnTo>
                  <a:lnTo>
                    <a:pt x="345" y="493"/>
                  </a:lnTo>
                  <a:lnTo>
                    <a:pt x="344" y="492"/>
                  </a:lnTo>
                  <a:lnTo>
                    <a:pt x="344" y="491"/>
                  </a:lnTo>
                  <a:lnTo>
                    <a:pt x="343" y="491"/>
                  </a:lnTo>
                  <a:lnTo>
                    <a:pt x="343" y="490"/>
                  </a:lnTo>
                  <a:lnTo>
                    <a:pt x="343" y="490"/>
                  </a:lnTo>
                  <a:lnTo>
                    <a:pt x="328" y="499"/>
                  </a:lnTo>
                  <a:close/>
                  <a:moveTo>
                    <a:pt x="366" y="540"/>
                  </a:moveTo>
                  <a:lnTo>
                    <a:pt x="366" y="540"/>
                  </a:lnTo>
                  <a:lnTo>
                    <a:pt x="366" y="540"/>
                  </a:lnTo>
                  <a:lnTo>
                    <a:pt x="367" y="541"/>
                  </a:lnTo>
                  <a:lnTo>
                    <a:pt x="368" y="541"/>
                  </a:lnTo>
                  <a:lnTo>
                    <a:pt x="369" y="542"/>
                  </a:lnTo>
                  <a:lnTo>
                    <a:pt x="369" y="542"/>
                  </a:lnTo>
                  <a:lnTo>
                    <a:pt x="370" y="543"/>
                  </a:lnTo>
                  <a:lnTo>
                    <a:pt x="371" y="543"/>
                  </a:lnTo>
                  <a:lnTo>
                    <a:pt x="372" y="544"/>
                  </a:lnTo>
                  <a:lnTo>
                    <a:pt x="372" y="544"/>
                  </a:lnTo>
                  <a:lnTo>
                    <a:pt x="373" y="545"/>
                  </a:lnTo>
                  <a:lnTo>
                    <a:pt x="374" y="545"/>
                  </a:lnTo>
                  <a:lnTo>
                    <a:pt x="375" y="546"/>
                  </a:lnTo>
                  <a:lnTo>
                    <a:pt x="375" y="546"/>
                  </a:lnTo>
                  <a:lnTo>
                    <a:pt x="376" y="547"/>
                  </a:lnTo>
                  <a:lnTo>
                    <a:pt x="377" y="547"/>
                  </a:lnTo>
                  <a:lnTo>
                    <a:pt x="378" y="548"/>
                  </a:lnTo>
                  <a:lnTo>
                    <a:pt x="379" y="548"/>
                  </a:lnTo>
                  <a:lnTo>
                    <a:pt x="379" y="549"/>
                  </a:lnTo>
                  <a:lnTo>
                    <a:pt x="380" y="549"/>
                  </a:lnTo>
                  <a:lnTo>
                    <a:pt x="381" y="550"/>
                  </a:lnTo>
                  <a:lnTo>
                    <a:pt x="382" y="550"/>
                  </a:lnTo>
                  <a:lnTo>
                    <a:pt x="390" y="535"/>
                  </a:lnTo>
                  <a:lnTo>
                    <a:pt x="390" y="534"/>
                  </a:lnTo>
                  <a:lnTo>
                    <a:pt x="389" y="534"/>
                  </a:lnTo>
                  <a:lnTo>
                    <a:pt x="388" y="534"/>
                  </a:lnTo>
                  <a:lnTo>
                    <a:pt x="388" y="533"/>
                  </a:lnTo>
                  <a:lnTo>
                    <a:pt x="387" y="533"/>
                  </a:lnTo>
                  <a:lnTo>
                    <a:pt x="386" y="532"/>
                  </a:lnTo>
                  <a:lnTo>
                    <a:pt x="385" y="532"/>
                  </a:lnTo>
                  <a:lnTo>
                    <a:pt x="385" y="531"/>
                  </a:lnTo>
                  <a:lnTo>
                    <a:pt x="384" y="531"/>
                  </a:lnTo>
                  <a:lnTo>
                    <a:pt x="383" y="531"/>
                  </a:lnTo>
                  <a:lnTo>
                    <a:pt x="383" y="530"/>
                  </a:lnTo>
                  <a:lnTo>
                    <a:pt x="382" y="530"/>
                  </a:lnTo>
                  <a:lnTo>
                    <a:pt x="381" y="529"/>
                  </a:lnTo>
                  <a:lnTo>
                    <a:pt x="381" y="529"/>
                  </a:lnTo>
                  <a:lnTo>
                    <a:pt x="380" y="528"/>
                  </a:lnTo>
                  <a:lnTo>
                    <a:pt x="379" y="528"/>
                  </a:lnTo>
                  <a:lnTo>
                    <a:pt x="379" y="527"/>
                  </a:lnTo>
                  <a:lnTo>
                    <a:pt x="378" y="527"/>
                  </a:lnTo>
                  <a:lnTo>
                    <a:pt x="377" y="526"/>
                  </a:lnTo>
                  <a:lnTo>
                    <a:pt x="377" y="526"/>
                  </a:lnTo>
                  <a:lnTo>
                    <a:pt x="376" y="526"/>
                  </a:lnTo>
                  <a:lnTo>
                    <a:pt x="366" y="540"/>
                  </a:lnTo>
                  <a:close/>
                  <a:moveTo>
                    <a:pt x="416" y="564"/>
                  </a:moveTo>
                  <a:lnTo>
                    <a:pt x="416" y="564"/>
                  </a:lnTo>
                  <a:lnTo>
                    <a:pt x="416" y="564"/>
                  </a:lnTo>
                  <a:lnTo>
                    <a:pt x="417" y="565"/>
                  </a:lnTo>
                  <a:lnTo>
                    <a:pt x="418" y="565"/>
                  </a:lnTo>
                  <a:lnTo>
                    <a:pt x="419" y="565"/>
                  </a:lnTo>
                  <a:lnTo>
                    <a:pt x="420" y="565"/>
                  </a:lnTo>
                  <a:lnTo>
                    <a:pt x="421" y="566"/>
                  </a:lnTo>
                  <a:lnTo>
                    <a:pt x="422" y="566"/>
                  </a:lnTo>
                  <a:lnTo>
                    <a:pt x="423" y="566"/>
                  </a:lnTo>
                  <a:lnTo>
                    <a:pt x="424" y="566"/>
                  </a:lnTo>
                  <a:lnTo>
                    <a:pt x="424" y="566"/>
                  </a:lnTo>
                  <a:lnTo>
                    <a:pt x="425" y="567"/>
                  </a:lnTo>
                  <a:lnTo>
                    <a:pt x="426" y="567"/>
                  </a:lnTo>
                  <a:lnTo>
                    <a:pt x="427" y="567"/>
                  </a:lnTo>
                  <a:lnTo>
                    <a:pt x="428" y="567"/>
                  </a:lnTo>
                  <a:lnTo>
                    <a:pt x="429" y="567"/>
                  </a:lnTo>
                  <a:lnTo>
                    <a:pt x="430" y="568"/>
                  </a:lnTo>
                  <a:lnTo>
                    <a:pt x="431" y="568"/>
                  </a:lnTo>
                  <a:lnTo>
                    <a:pt x="432" y="568"/>
                  </a:lnTo>
                  <a:lnTo>
                    <a:pt x="433" y="568"/>
                  </a:lnTo>
                  <a:lnTo>
                    <a:pt x="434" y="568"/>
                  </a:lnTo>
                  <a:lnTo>
                    <a:pt x="434" y="568"/>
                  </a:lnTo>
                  <a:lnTo>
                    <a:pt x="437" y="551"/>
                  </a:lnTo>
                  <a:lnTo>
                    <a:pt x="437" y="551"/>
                  </a:lnTo>
                  <a:lnTo>
                    <a:pt x="436" y="551"/>
                  </a:lnTo>
                  <a:lnTo>
                    <a:pt x="435" y="551"/>
                  </a:lnTo>
                  <a:lnTo>
                    <a:pt x="434" y="550"/>
                  </a:lnTo>
                  <a:lnTo>
                    <a:pt x="433" y="550"/>
                  </a:lnTo>
                  <a:lnTo>
                    <a:pt x="432" y="550"/>
                  </a:lnTo>
                  <a:lnTo>
                    <a:pt x="431" y="550"/>
                  </a:lnTo>
                  <a:lnTo>
                    <a:pt x="431" y="550"/>
                  </a:lnTo>
                  <a:lnTo>
                    <a:pt x="430" y="550"/>
                  </a:lnTo>
                  <a:lnTo>
                    <a:pt x="429" y="549"/>
                  </a:lnTo>
                  <a:lnTo>
                    <a:pt x="428" y="549"/>
                  </a:lnTo>
                  <a:lnTo>
                    <a:pt x="427" y="549"/>
                  </a:lnTo>
                  <a:lnTo>
                    <a:pt x="427" y="549"/>
                  </a:lnTo>
                  <a:lnTo>
                    <a:pt x="426" y="549"/>
                  </a:lnTo>
                  <a:lnTo>
                    <a:pt x="425" y="548"/>
                  </a:lnTo>
                  <a:lnTo>
                    <a:pt x="424" y="548"/>
                  </a:lnTo>
                  <a:lnTo>
                    <a:pt x="423" y="548"/>
                  </a:lnTo>
                  <a:lnTo>
                    <a:pt x="422" y="548"/>
                  </a:lnTo>
                  <a:lnTo>
                    <a:pt x="422" y="548"/>
                  </a:lnTo>
                  <a:lnTo>
                    <a:pt x="421" y="547"/>
                  </a:lnTo>
                  <a:lnTo>
                    <a:pt x="421" y="547"/>
                  </a:lnTo>
                  <a:lnTo>
                    <a:pt x="416" y="564"/>
                  </a:lnTo>
                  <a:close/>
                  <a:moveTo>
                    <a:pt x="471" y="569"/>
                  </a:moveTo>
                  <a:lnTo>
                    <a:pt x="471" y="569"/>
                  </a:lnTo>
                  <a:lnTo>
                    <a:pt x="472" y="569"/>
                  </a:lnTo>
                  <a:lnTo>
                    <a:pt x="473" y="569"/>
                  </a:lnTo>
                  <a:lnTo>
                    <a:pt x="474" y="569"/>
                  </a:lnTo>
                  <a:lnTo>
                    <a:pt x="475" y="569"/>
                  </a:lnTo>
                  <a:lnTo>
                    <a:pt x="476" y="569"/>
                  </a:lnTo>
                  <a:lnTo>
                    <a:pt x="477" y="569"/>
                  </a:lnTo>
                  <a:lnTo>
                    <a:pt x="478" y="569"/>
                  </a:lnTo>
                  <a:lnTo>
                    <a:pt x="479" y="568"/>
                  </a:lnTo>
                  <a:lnTo>
                    <a:pt x="480" y="568"/>
                  </a:lnTo>
                  <a:lnTo>
                    <a:pt x="480" y="568"/>
                  </a:lnTo>
                  <a:lnTo>
                    <a:pt x="481" y="568"/>
                  </a:lnTo>
                  <a:lnTo>
                    <a:pt x="482" y="568"/>
                  </a:lnTo>
                  <a:lnTo>
                    <a:pt x="483" y="568"/>
                  </a:lnTo>
                  <a:lnTo>
                    <a:pt x="484" y="568"/>
                  </a:lnTo>
                  <a:lnTo>
                    <a:pt x="485" y="567"/>
                  </a:lnTo>
                  <a:lnTo>
                    <a:pt x="486" y="567"/>
                  </a:lnTo>
                  <a:lnTo>
                    <a:pt x="487" y="567"/>
                  </a:lnTo>
                  <a:lnTo>
                    <a:pt x="488" y="567"/>
                  </a:lnTo>
                  <a:lnTo>
                    <a:pt x="489" y="567"/>
                  </a:lnTo>
                  <a:lnTo>
                    <a:pt x="490" y="566"/>
                  </a:lnTo>
                  <a:lnTo>
                    <a:pt x="490" y="566"/>
                  </a:lnTo>
                  <a:lnTo>
                    <a:pt x="486" y="549"/>
                  </a:lnTo>
                  <a:lnTo>
                    <a:pt x="486" y="549"/>
                  </a:lnTo>
                  <a:lnTo>
                    <a:pt x="485" y="549"/>
                  </a:lnTo>
                  <a:lnTo>
                    <a:pt x="485" y="550"/>
                  </a:lnTo>
                  <a:lnTo>
                    <a:pt x="484" y="550"/>
                  </a:lnTo>
                  <a:lnTo>
                    <a:pt x="483" y="550"/>
                  </a:lnTo>
                  <a:lnTo>
                    <a:pt x="482" y="550"/>
                  </a:lnTo>
                  <a:lnTo>
                    <a:pt x="481" y="550"/>
                  </a:lnTo>
                  <a:lnTo>
                    <a:pt x="480" y="550"/>
                  </a:lnTo>
                  <a:lnTo>
                    <a:pt x="479" y="551"/>
                  </a:lnTo>
                  <a:lnTo>
                    <a:pt x="479" y="551"/>
                  </a:lnTo>
                  <a:lnTo>
                    <a:pt x="478" y="551"/>
                  </a:lnTo>
                  <a:lnTo>
                    <a:pt x="477" y="551"/>
                  </a:lnTo>
                  <a:lnTo>
                    <a:pt x="476" y="551"/>
                  </a:lnTo>
                  <a:lnTo>
                    <a:pt x="475" y="551"/>
                  </a:lnTo>
                  <a:lnTo>
                    <a:pt x="474" y="551"/>
                  </a:lnTo>
                  <a:lnTo>
                    <a:pt x="474" y="551"/>
                  </a:lnTo>
                  <a:lnTo>
                    <a:pt x="473" y="551"/>
                  </a:lnTo>
                  <a:lnTo>
                    <a:pt x="472" y="552"/>
                  </a:lnTo>
                  <a:lnTo>
                    <a:pt x="471" y="552"/>
                  </a:lnTo>
                  <a:lnTo>
                    <a:pt x="470" y="552"/>
                  </a:lnTo>
                  <a:lnTo>
                    <a:pt x="470" y="552"/>
                  </a:lnTo>
                  <a:lnTo>
                    <a:pt x="471" y="569"/>
                  </a:lnTo>
                  <a:close/>
                  <a:moveTo>
                    <a:pt x="525" y="554"/>
                  </a:moveTo>
                  <a:lnTo>
                    <a:pt x="525" y="554"/>
                  </a:lnTo>
                  <a:lnTo>
                    <a:pt x="525" y="554"/>
                  </a:lnTo>
                  <a:lnTo>
                    <a:pt x="526" y="554"/>
                  </a:lnTo>
                  <a:lnTo>
                    <a:pt x="527" y="553"/>
                  </a:lnTo>
                  <a:lnTo>
                    <a:pt x="528" y="553"/>
                  </a:lnTo>
                  <a:lnTo>
                    <a:pt x="529" y="552"/>
                  </a:lnTo>
                  <a:lnTo>
                    <a:pt x="529" y="552"/>
                  </a:lnTo>
                  <a:lnTo>
                    <a:pt x="530" y="551"/>
                  </a:lnTo>
                  <a:lnTo>
                    <a:pt x="531" y="551"/>
                  </a:lnTo>
                  <a:lnTo>
                    <a:pt x="532" y="551"/>
                  </a:lnTo>
                  <a:lnTo>
                    <a:pt x="533" y="550"/>
                  </a:lnTo>
                  <a:lnTo>
                    <a:pt x="533" y="550"/>
                  </a:lnTo>
                  <a:lnTo>
                    <a:pt x="534" y="549"/>
                  </a:lnTo>
                  <a:lnTo>
                    <a:pt x="535" y="549"/>
                  </a:lnTo>
                  <a:lnTo>
                    <a:pt x="536" y="548"/>
                  </a:lnTo>
                  <a:lnTo>
                    <a:pt x="537" y="548"/>
                  </a:lnTo>
                  <a:lnTo>
                    <a:pt x="537" y="547"/>
                  </a:lnTo>
                  <a:lnTo>
                    <a:pt x="538" y="547"/>
                  </a:lnTo>
                  <a:lnTo>
                    <a:pt x="539" y="546"/>
                  </a:lnTo>
                  <a:lnTo>
                    <a:pt x="540" y="546"/>
                  </a:lnTo>
                  <a:lnTo>
                    <a:pt x="540" y="545"/>
                  </a:lnTo>
                  <a:lnTo>
                    <a:pt x="541" y="545"/>
                  </a:lnTo>
                  <a:lnTo>
                    <a:pt x="532" y="530"/>
                  </a:lnTo>
                  <a:lnTo>
                    <a:pt x="531" y="531"/>
                  </a:lnTo>
                  <a:lnTo>
                    <a:pt x="530" y="531"/>
                  </a:lnTo>
                  <a:lnTo>
                    <a:pt x="530" y="531"/>
                  </a:lnTo>
                  <a:lnTo>
                    <a:pt x="529" y="532"/>
                  </a:lnTo>
                  <a:lnTo>
                    <a:pt x="528" y="532"/>
                  </a:lnTo>
                  <a:lnTo>
                    <a:pt x="527" y="533"/>
                  </a:lnTo>
                  <a:lnTo>
                    <a:pt x="527" y="533"/>
                  </a:lnTo>
                  <a:lnTo>
                    <a:pt x="526" y="534"/>
                  </a:lnTo>
                  <a:lnTo>
                    <a:pt x="525" y="534"/>
                  </a:lnTo>
                  <a:lnTo>
                    <a:pt x="525" y="534"/>
                  </a:lnTo>
                  <a:lnTo>
                    <a:pt x="524" y="535"/>
                  </a:lnTo>
                  <a:lnTo>
                    <a:pt x="523" y="535"/>
                  </a:lnTo>
                  <a:lnTo>
                    <a:pt x="522" y="536"/>
                  </a:lnTo>
                  <a:lnTo>
                    <a:pt x="522" y="536"/>
                  </a:lnTo>
                  <a:lnTo>
                    <a:pt x="521" y="536"/>
                  </a:lnTo>
                  <a:lnTo>
                    <a:pt x="520" y="537"/>
                  </a:lnTo>
                  <a:lnTo>
                    <a:pt x="520" y="537"/>
                  </a:lnTo>
                  <a:lnTo>
                    <a:pt x="519" y="538"/>
                  </a:lnTo>
                  <a:lnTo>
                    <a:pt x="518" y="538"/>
                  </a:lnTo>
                  <a:lnTo>
                    <a:pt x="517" y="538"/>
                  </a:lnTo>
                  <a:lnTo>
                    <a:pt x="517" y="538"/>
                  </a:lnTo>
                  <a:lnTo>
                    <a:pt x="525" y="554"/>
                  </a:lnTo>
                  <a:close/>
                  <a:moveTo>
                    <a:pt x="570" y="521"/>
                  </a:moveTo>
                  <a:lnTo>
                    <a:pt x="570" y="521"/>
                  </a:lnTo>
                  <a:lnTo>
                    <a:pt x="570" y="520"/>
                  </a:lnTo>
                  <a:lnTo>
                    <a:pt x="570" y="520"/>
                  </a:lnTo>
                  <a:lnTo>
                    <a:pt x="571" y="519"/>
                  </a:lnTo>
                  <a:lnTo>
                    <a:pt x="572" y="518"/>
                  </a:lnTo>
                  <a:lnTo>
                    <a:pt x="572" y="518"/>
                  </a:lnTo>
                  <a:lnTo>
                    <a:pt x="573" y="517"/>
                  </a:lnTo>
                  <a:lnTo>
                    <a:pt x="574" y="516"/>
                  </a:lnTo>
                  <a:lnTo>
                    <a:pt x="574" y="516"/>
                  </a:lnTo>
                  <a:lnTo>
                    <a:pt x="575" y="515"/>
                  </a:lnTo>
                  <a:lnTo>
                    <a:pt x="575" y="514"/>
                  </a:lnTo>
                  <a:lnTo>
                    <a:pt x="576" y="514"/>
                  </a:lnTo>
                  <a:lnTo>
                    <a:pt x="576" y="513"/>
                  </a:lnTo>
                  <a:lnTo>
                    <a:pt x="577" y="512"/>
                  </a:lnTo>
                  <a:lnTo>
                    <a:pt x="578" y="511"/>
                  </a:lnTo>
                  <a:lnTo>
                    <a:pt x="578" y="511"/>
                  </a:lnTo>
                  <a:lnTo>
                    <a:pt x="579" y="510"/>
                  </a:lnTo>
                  <a:lnTo>
                    <a:pt x="579" y="509"/>
                  </a:lnTo>
                  <a:lnTo>
                    <a:pt x="580" y="508"/>
                  </a:lnTo>
                  <a:lnTo>
                    <a:pt x="580" y="508"/>
                  </a:lnTo>
                  <a:lnTo>
                    <a:pt x="581" y="507"/>
                  </a:lnTo>
                  <a:lnTo>
                    <a:pt x="581" y="506"/>
                  </a:lnTo>
                  <a:lnTo>
                    <a:pt x="567" y="496"/>
                  </a:lnTo>
                  <a:lnTo>
                    <a:pt x="567" y="497"/>
                  </a:lnTo>
                  <a:lnTo>
                    <a:pt x="566" y="497"/>
                  </a:lnTo>
                  <a:lnTo>
                    <a:pt x="566" y="498"/>
                  </a:lnTo>
                  <a:lnTo>
                    <a:pt x="565" y="499"/>
                  </a:lnTo>
                  <a:lnTo>
                    <a:pt x="565" y="499"/>
                  </a:lnTo>
                  <a:lnTo>
                    <a:pt x="564" y="500"/>
                  </a:lnTo>
                  <a:lnTo>
                    <a:pt x="564" y="500"/>
                  </a:lnTo>
                  <a:lnTo>
                    <a:pt x="563" y="501"/>
                  </a:lnTo>
                  <a:lnTo>
                    <a:pt x="563" y="502"/>
                  </a:lnTo>
                  <a:lnTo>
                    <a:pt x="562" y="502"/>
                  </a:lnTo>
                  <a:lnTo>
                    <a:pt x="562" y="503"/>
                  </a:lnTo>
                  <a:lnTo>
                    <a:pt x="561" y="504"/>
                  </a:lnTo>
                  <a:lnTo>
                    <a:pt x="561" y="504"/>
                  </a:lnTo>
                  <a:lnTo>
                    <a:pt x="560" y="505"/>
                  </a:lnTo>
                  <a:lnTo>
                    <a:pt x="560" y="505"/>
                  </a:lnTo>
                  <a:lnTo>
                    <a:pt x="559" y="506"/>
                  </a:lnTo>
                  <a:lnTo>
                    <a:pt x="559" y="507"/>
                  </a:lnTo>
                  <a:lnTo>
                    <a:pt x="558" y="507"/>
                  </a:lnTo>
                  <a:lnTo>
                    <a:pt x="557" y="508"/>
                  </a:lnTo>
                  <a:lnTo>
                    <a:pt x="557" y="509"/>
                  </a:lnTo>
                  <a:lnTo>
                    <a:pt x="557" y="509"/>
                  </a:lnTo>
                  <a:lnTo>
                    <a:pt x="570" y="521"/>
                  </a:lnTo>
                  <a:close/>
                  <a:moveTo>
                    <a:pt x="599" y="474"/>
                  </a:moveTo>
                  <a:lnTo>
                    <a:pt x="599" y="474"/>
                  </a:lnTo>
                  <a:lnTo>
                    <a:pt x="600" y="473"/>
                  </a:lnTo>
                  <a:lnTo>
                    <a:pt x="600" y="472"/>
                  </a:lnTo>
                  <a:lnTo>
                    <a:pt x="600" y="471"/>
                  </a:lnTo>
                  <a:lnTo>
                    <a:pt x="601" y="470"/>
                  </a:lnTo>
                  <a:lnTo>
                    <a:pt x="601" y="469"/>
                  </a:lnTo>
                  <a:lnTo>
                    <a:pt x="601" y="469"/>
                  </a:lnTo>
                  <a:lnTo>
                    <a:pt x="602" y="468"/>
                  </a:lnTo>
                  <a:lnTo>
                    <a:pt x="602" y="467"/>
                  </a:lnTo>
                  <a:lnTo>
                    <a:pt x="602" y="466"/>
                  </a:lnTo>
                  <a:lnTo>
                    <a:pt x="603" y="465"/>
                  </a:lnTo>
                  <a:lnTo>
                    <a:pt x="603" y="464"/>
                  </a:lnTo>
                  <a:lnTo>
                    <a:pt x="603" y="463"/>
                  </a:lnTo>
                  <a:lnTo>
                    <a:pt x="603" y="462"/>
                  </a:lnTo>
                  <a:lnTo>
                    <a:pt x="604" y="461"/>
                  </a:lnTo>
                  <a:lnTo>
                    <a:pt x="604" y="461"/>
                  </a:lnTo>
                  <a:lnTo>
                    <a:pt x="604" y="460"/>
                  </a:lnTo>
                  <a:lnTo>
                    <a:pt x="604" y="459"/>
                  </a:lnTo>
                  <a:lnTo>
                    <a:pt x="605" y="458"/>
                  </a:lnTo>
                  <a:lnTo>
                    <a:pt x="605" y="457"/>
                  </a:lnTo>
                  <a:lnTo>
                    <a:pt x="605" y="456"/>
                  </a:lnTo>
                  <a:lnTo>
                    <a:pt x="605" y="456"/>
                  </a:lnTo>
                  <a:lnTo>
                    <a:pt x="588" y="451"/>
                  </a:lnTo>
                  <a:lnTo>
                    <a:pt x="588" y="452"/>
                  </a:lnTo>
                  <a:lnTo>
                    <a:pt x="588" y="452"/>
                  </a:lnTo>
                  <a:lnTo>
                    <a:pt x="588" y="453"/>
                  </a:lnTo>
                  <a:lnTo>
                    <a:pt x="588" y="454"/>
                  </a:lnTo>
                  <a:lnTo>
                    <a:pt x="587" y="455"/>
                  </a:lnTo>
                  <a:lnTo>
                    <a:pt x="587" y="456"/>
                  </a:lnTo>
                  <a:lnTo>
                    <a:pt x="587" y="456"/>
                  </a:lnTo>
                  <a:lnTo>
                    <a:pt x="587" y="457"/>
                  </a:lnTo>
                  <a:lnTo>
                    <a:pt x="586" y="458"/>
                  </a:lnTo>
                  <a:lnTo>
                    <a:pt x="586" y="459"/>
                  </a:lnTo>
                  <a:lnTo>
                    <a:pt x="586" y="459"/>
                  </a:lnTo>
                  <a:lnTo>
                    <a:pt x="586" y="460"/>
                  </a:lnTo>
                  <a:lnTo>
                    <a:pt x="585" y="461"/>
                  </a:lnTo>
                  <a:lnTo>
                    <a:pt x="585" y="462"/>
                  </a:lnTo>
                  <a:lnTo>
                    <a:pt x="585" y="463"/>
                  </a:lnTo>
                  <a:lnTo>
                    <a:pt x="584" y="463"/>
                  </a:lnTo>
                  <a:lnTo>
                    <a:pt x="584" y="464"/>
                  </a:lnTo>
                  <a:lnTo>
                    <a:pt x="584" y="465"/>
                  </a:lnTo>
                  <a:lnTo>
                    <a:pt x="584" y="466"/>
                  </a:lnTo>
                  <a:lnTo>
                    <a:pt x="583" y="467"/>
                  </a:lnTo>
                  <a:lnTo>
                    <a:pt x="583" y="467"/>
                  </a:lnTo>
                  <a:lnTo>
                    <a:pt x="599" y="474"/>
                  </a:lnTo>
                  <a:close/>
                  <a:moveTo>
                    <a:pt x="610" y="419"/>
                  </a:moveTo>
                  <a:lnTo>
                    <a:pt x="610" y="419"/>
                  </a:lnTo>
                  <a:lnTo>
                    <a:pt x="610" y="419"/>
                  </a:lnTo>
                  <a:lnTo>
                    <a:pt x="610" y="418"/>
                  </a:lnTo>
                  <a:lnTo>
                    <a:pt x="610" y="417"/>
                  </a:lnTo>
                  <a:lnTo>
                    <a:pt x="610" y="416"/>
                  </a:lnTo>
                  <a:lnTo>
                    <a:pt x="610" y="415"/>
                  </a:lnTo>
                  <a:lnTo>
                    <a:pt x="610" y="414"/>
                  </a:lnTo>
                  <a:lnTo>
                    <a:pt x="610" y="413"/>
                  </a:lnTo>
                  <a:lnTo>
                    <a:pt x="610" y="412"/>
                  </a:lnTo>
                  <a:lnTo>
                    <a:pt x="610" y="411"/>
                  </a:lnTo>
                  <a:lnTo>
                    <a:pt x="610" y="410"/>
                  </a:lnTo>
                  <a:lnTo>
                    <a:pt x="610" y="409"/>
                  </a:lnTo>
                  <a:lnTo>
                    <a:pt x="610" y="408"/>
                  </a:lnTo>
                  <a:lnTo>
                    <a:pt x="610" y="407"/>
                  </a:lnTo>
                  <a:lnTo>
                    <a:pt x="610" y="406"/>
                  </a:lnTo>
                  <a:lnTo>
                    <a:pt x="610" y="405"/>
                  </a:lnTo>
                  <a:lnTo>
                    <a:pt x="610" y="404"/>
                  </a:lnTo>
                  <a:lnTo>
                    <a:pt x="610" y="403"/>
                  </a:lnTo>
                  <a:lnTo>
                    <a:pt x="610" y="402"/>
                  </a:lnTo>
                  <a:lnTo>
                    <a:pt x="609" y="401"/>
                  </a:lnTo>
                  <a:lnTo>
                    <a:pt x="609" y="400"/>
                  </a:lnTo>
                  <a:lnTo>
                    <a:pt x="592" y="402"/>
                  </a:lnTo>
                  <a:lnTo>
                    <a:pt x="592" y="403"/>
                  </a:lnTo>
                  <a:lnTo>
                    <a:pt x="592" y="404"/>
                  </a:lnTo>
                  <a:lnTo>
                    <a:pt x="592" y="405"/>
                  </a:lnTo>
                  <a:lnTo>
                    <a:pt x="592" y="406"/>
                  </a:lnTo>
                  <a:lnTo>
                    <a:pt x="592" y="406"/>
                  </a:lnTo>
                  <a:lnTo>
                    <a:pt x="592" y="407"/>
                  </a:lnTo>
                  <a:lnTo>
                    <a:pt x="592" y="408"/>
                  </a:lnTo>
                  <a:lnTo>
                    <a:pt x="592" y="409"/>
                  </a:lnTo>
                  <a:lnTo>
                    <a:pt x="592" y="410"/>
                  </a:lnTo>
                  <a:lnTo>
                    <a:pt x="593" y="411"/>
                  </a:lnTo>
                  <a:lnTo>
                    <a:pt x="593" y="412"/>
                  </a:lnTo>
                  <a:lnTo>
                    <a:pt x="593" y="412"/>
                  </a:lnTo>
                  <a:lnTo>
                    <a:pt x="593" y="413"/>
                  </a:lnTo>
                  <a:lnTo>
                    <a:pt x="593" y="414"/>
                  </a:lnTo>
                  <a:lnTo>
                    <a:pt x="593" y="415"/>
                  </a:lnTo>
                  <a:lnTo>
                    <a:pt x="593" y="416"/>
                  </a:lnTo>
                  <a:lnTo>
                    <a:pt x="593" y="417"/>
                  </a:lnTo>
                  <a:lnTo>
                    <a:pt x="593" y="418"/>
                  </a:lnTo>
                  <a:lnTo>
                    <a:pt x="593" y="419"/>
                  </a:lnTo>
                  <a:lnTo>
                    <a:pt x="593" y="419"/>
                  </a:lnTo>
                  <a:lnTo>
                    <a:pt x="610" y="419"/>
                  </a:lnTo>
                  <a:close/>
                  <a:moveTo>
                    <a:pt x="601" y="364"/>
                  </a:moveTo>
                  <a:lnTo>
                    <a:pt x="601" y="364"/>
                  </a:lnTo>
                  <a:lnTo>
                    <a:pt x="601" y="363"/>
                  </a:lnTo>
                  <a:lnTo>
                    <a:pt x="600" y="362"/>
                  </a:lnTo>
                  <a:lnTo>
                    <a:pt x="600" y="362"/>
                  </a:lnTo>
                  <a:lnTo>
                    <a:pt x="600" y="361"/>
                  </a:lnTo>
                  <a:lnTo>
                    <a:pt x="599" y="360"/>
                  </a:lnTo>
                  <a:lnTo>
                    <a:pt x="599" y="359"/>
                  </a:lnTo>
                  <a:lnTo>
                    <a:pt x="599" y="358"/>
                  </a:lnTo>
                  <a:lnTo>
                    <a:pt x="598" y="357"/>
                  </a:lnTo>
                  <a:lnTo>
                    <a:pt x="598" y="356"/>
                  </a:lnTo>
                  <a:lnTo>
                    <a:pt x="598" y="356"/>
                  </a:lnTo>
                  <a:lnTo>
                    <a:pt x="597" y="355"/>
                  </a:lnTo>
                  <a:lnTo>
                    <a:pt x="597" y="354"/>
                  </a:lnTo>
                  <a:lnTo>
                    <a:pt x="596" y="353"/>
                  </a:lnTo>
                  <a:lnTo>
                    <a:pt x="596" y="352"/>
                  </a:lnTo>
                  <a:lnTo>
                    <a:pt x="596" y="351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4" y="349"/>
                  </a:lnTo>
                  <a:lnTo>
                    <a:pt x="594" y="348"/>
                  </a:lnTo>
                  <a:lnTo>
                    <a:pt x="594" y="347"/>
                  </a:lnTo>
                  <a:lnTo>
                    <a:pt x="593" y="347"/>
                  </a:lnTo>
                  <a:lnTo>
                    <a:pt x="578" y="355"/>
                  </a:lnTo>
                  <a:lnTo>
                    <a:pt x="578" y="355"/>
                  </a:lnTo>
                  <a:lnTo>
                    <a:pt x="578" y="356"/>
                  </a:lnTo>
                  <a:lnTo>
                    <a:pt x="579" y="357"/>
                  </a:lnTo>
                  <a:lnTo>
                    <a:pt x="579" y="357"/>
                  </a:lnTo>
                  <a:lnTo>
                    <a:pt x="579" y="358"/>
                  </a:lnTo>
                  <a:lnTo>
                    <a:pt x="580" y="359"/>
                  </a:lnTo>
                  <a:lnTo>
                    <a:pt x="580" y="360"/>
                  </a:lnTo>
                  <a:lnTo>
                    <a:pt x="580" y="360"/>
                  </a:lnTo>
                  <a:lnTo>
                    <a:pt x="581" y="361"/>
                  </a:lnTo>
                  <a:lnTo>
                    <a:pt x="581" y="362"/>
                  </a:lnTo>
                  <a:lnTo>
                    <a:pt x="581" y="363"/>
                  </a:lnTo>
                  <a:lnTo>
                    <a:pt x="582" y="363"/>
                  </a:lnTo>
                  <a:lnTo>
                    <a:pt x="582" y="364"/>
                  </a:lnTo>
                  <a:lnTo>
                    <a:pt x="582" y="365"/>
                  </a:lnTo>
                  <a:lnTo>
                    <a:pt x="583" y="366"/>
                  </a:lnTo>
                  <a:lnTo>
                    <a:pt x="583" y="366"/>
                  </a:lnTo>
                  <a:lnTo>
                    <a:pt x="583" y="367"/>
                  </a:lnTo>
                  <a:lnTo>
                    <a:pt x="584" y="368"/>
                  </a:lnTo>
                  <a:lnTo>
                    <a:pt x="584" y="369"/>
                  </a:lnTo>
                  <a:lnTo>
                    <a:pt x="584" y="369"/>
                  </a:lnTo>
                  <a:lnTo>
                    <a:pt x="584" y="370"/>
                  </a:lnTo>
                  <a:lnTo>
                    <a:pt x="601" y="364"/>
                  </a:lnTo>
                  <a:close/>
                  <a:moveTo>
                    <a:pt x="573" y="316"/>
                  </a:moveTo>
                  <a:lnTo>
                    <a:pt x="573" y="316"/>
                  </a:lnTo>
                  <a:lnTo>
                    <a:pt x="572" y="316"/>
                  </a:lnTo>
                  <a:lnTo>
                    <a:pt x="572" y="315"/>
                  </a:lnTo>
                  <a:lnTo>
                    <a:pt x="571" y="315"/>
                  </a:lnTo>
                  <a:lnTo>
                    <a:pt x="570" y="314"/>
                  </a:lnTo>
                  <a:lnTo>
                    <a:pt x="570" y="313"/>
                  </a:lnTo>
                  <a:lnTo>
                    <a:pt x="569" y="313"/>
                  </a:lnTo>
                  <a:lnTo>
                    <a:pt x="569" y="312"/>
                  </a:lnTo>
                  <a:lnTo>
                    <a:pt x="568" y="311"/>
                  </a:lnTo>
                  <a:lnTo>
                    <a:pt x="567" y="311"/>
                  </a:lnTo>
                  <a:lnTo>
                    <a:pt x="567" y="310"/>
                  </a:lnTo>
                  <a:lnTo>
                    <a:pt x="566" y="309"/>
                  </a:lnTo>
                  <a:lnTo>
                    <a:pt x="565" y="309"/>
                  </a:lnTo>
                  <a:lnTo>
                    <a:pt x="565" y="308"/>
                  </a:lnTo>
                  <a:lnTo>
                    <a:pt x="564" y="307"/>
                  </a:lnTo>
                  <a:lnTo>
                    <a:pt x="563" y="307"/>
                  </a:lnTo>
                  <a:lnTo>
                    <a:pt x="563" y="306"/>
                  </a:lnTo>
                  <a:lnTo>
                    <a:pt x="562" y="305"/>
                  </a:lnTo>
                  <a:lnTo>
                    <a:pt x="561" y="305"/>
                  </a:lnTo>
                  <a:lnTo>
                    <a:pt x="561" y="304"/>
                  </a:lnTo>
                  <a:lnTo>
                    <a:pt x="560" y="304"/>
                  </a:lnTo>
                  <a:lnTo>
                    <a:pt x="559" y="303"/>
                  </a:lnTo>
                  <a:lnTo>
                    <a:pt x="548" y="316"/>
                  </a:lnTo>
                  <a:lnTo>
                    <a:pt x="548" y="317"/>
                  </a:lnTo>
                  <a:lnTo>
                    <a:pt x="549" y="317"/>
                  </a:lnTo>
                  <a:lnTo>
                    <a:pt x="549" y="318"/>
                  </a:lnTo>
                  <a:lnTo>
                    <a:pt x="550" y="318"/>
                  </a:lnTo>
                  <a:lnTo>
                    <a:pt x="551" y="319"/>
                  </a:lnTo>
                  <a:lnTo>
                    <a:pt x="551" y="319"/>
                  </a:lnTo>
                  <a:lnTo>
                    <a:pt x="552" y="320"/>
                  </a:lnTo>
                  <a:lnTo>
                    <a:pt x="552" y="320"/>
                  </a:lnTo>
                  <a:lnTo>
                    <a:pt x="553" y="321"/>
                  </a:lnTo>
                  <a:lnTo>
                    <a:pt x="554" y="322"/>
                  </a:lnTo>
                  <a:lnTo>
                    <a:pt x="554" y="322"/>
                  </a:lnTo>
                  <a:lnTo>
                    <a:pt x="555" y="323"/>
                  </a:lnTo>
                  <a:lnTo>
                    <a:pt x="555" y="323"/>
                  </a:lnTo>
                  <a:lnTo>
                    <a:pt x="556" y="324"/>
                  </a:lnTo>
                  <a:lnTo>
                    <a:pt x="556" y="325"/>
                  </a:lnTo>
                  <a:lnTo>
                    <a:pt x="557" y="325"/>
                  </a:lnTo>
                  <a:lnTo>
                    <a:pt x="557" y="326"/>
                  </a:lnTo>
                  <a:lnTo>
                    <a:pt x="558" y="326"/>
                  </a:lnTo>
                  <a:lnTo>
                    <a:pt x="559" y="327"/>
                  </a:lnTo>
                  <a:lnTo>
                    <a:pt x="559" y="328"/>
                  </a:lnTo>
                  <a:lnTo>
                    <a:pt x="559" y="328"/>
                  </a:lnTo>
                  <a:lnTo>
                    <a:pt x="573" y="316"/>
                  </a:lnTo>
                  <a:close/>
                  <a:moveTo>
                    <a:pt x="529" y="282"/>
                  </a:moveTo>
                  <a:lnTo>
                    <a:pt x="529" y="282"/>
                  </a:lnTo>
                  <a:lnTo>
                    <a:pt x="529" y="281"/>
                  </a:lnTo>
                  <a:lnTo>
                    <a:pt x="528" y="281"/>
                  </a:lnTo>
                  <a:lnTo>
                    <a:pt x="527" y="280"/>
                  </a:lnTo>
                  <a:lnTo>
                    <a:pt x="526" y="280"/>
                  </a:lnTo>
                  <a:lnTo>
                    <a:pt x="525" y="280"/>
                  </a:lnTo>
                  <a:lnTo>
                    <a:pt x="524" y="279"/>
                  </a:lnTo>
                  <a:lnTo>
                    <a:pt x="524" y="279"/>
                  </a:lnTo>
                  <a:lnTo>
                    <a:pt x="523" y="278"/>
                  </a:lnTo>
                  <a:lnTo>
                    <a:pt x="522" y="278"/>
                  </a:lnTo>
                  <a:lnTo>
                    <a:pt x="521" y="278"/>
                  </a:lnTo>
                  <a:lnTo>
                    <a:pt x="520" y="277"/>
                  </a:lnTo>
                  <a:lnTo>
                    <a:pt x="519" y="277"/>
                  </a:lnTo>
                  <a:lnTo>
                    <a:pt x="518" y="277"/>
                  </a:lnTo>
                  <a:lnTo>
                    <a:pt x="518" y="276"/>
                  </a:lnTo>
                  <a:lnTo>
                    <a:pt x="517" y="276"/>
                  </a:lnTo>
                  <a:lnTo>
                    <a:pt x="516" y="275"/>
                  </a:lnTo>
                  <a:lnTo>
                    <a:pt x="515" y="275"/>
                  </a:lnTo>
                  <a:lnTo>
                    <a:pt x="514" y="275"/>
                  </a:lnTo>
                  <a:lnTo>
                    <a:pt x="513" y="274"/>
                  </a:lnTo>
                  <a:lnTo>
                    <a:pt x="512" y="274"/>
                  </a:lnTo>
                  <a:lnTo>
                    <a:pt x="512" y="274"/>
                  </a:lnTo>
                  <a:lnTo>
                    <a:pt x="506" y="290"/>
                  </a:lnTo>
                  <a:lnTo>
                    <a:pt x="506" y="290"/>
                  </a:lnTo>
                  <a:lnTo>
                    <a:pt x="507" y="291"/>
                  </a:lnTo>
                  <a:lnTo>
                    <a:pt x="508" y="291"/>
                  </a:lnTo>
                  <a:lnTo>
                    <a:pt x="508" y="291"/>
                  </a:lnTo>
                  <a:lnTo>
                    <a:pt x="509" y="292"/>
                  </a:lnTo>
                  <a:lnTo>
                    <a:pt x="510" y="292"/>
                  </a:lnTo>
                  <a:lnTo>
                    <a:pt x="511" y="292"/>
                  </a:lnTo>
                  <a:lnTo>
                    <a:pt x="511" y="293"/>
                  </a:lnTo>
                  <a:lnTo>
                    <a:pt x="512" y="293"/>
                  </a:lnTo>
                  <a:lnTo>
                    <a:pt x="513" y="293"/>
                  </a:lnTo>
                  <a:lnTo>
                    <a:pt x="514" y="294"/>
                  </a:lnTo>
                  <a:lnTo>
                    <a:pt x="514" y="294"/>
                  </a:lnTo>
                  <a:lnTo>
                    <a:pt x="515" y="294"/>
                  </a:lnTo>
                  <a:lnTo>
                    <a:pt x="516" y="295"/>
                  </a:lnTo>
                  <a:lnTo>
                    <a:pt x="517" y="295"/>
                  </a:lnTo>
                  <a:lnTo>
                    <a:pt x="517" y="295"/>
                  </a:lnTo>
                  <a:lnTo>
                    <a:pt x="518" y="296"/>
                  </a:lnTo>
                  <a:lnTo>
                    <a:pt x="519" y="296"/>
                  </a:lnTo>
                  <a:lnTo>
                    <a:pt x="520" y="297"/>
                  </a:lnTo>
                  <a:lnTo>
                    <a:pt x="520" y="297"/>
                  </a:lnTo>
                  <a:lnTo>
                    <a:pt x="521" y="297"/>
                  </a:lnTo>
                  <a:lnTo>
                    <a:pt x="529" y="282"/>
                  </a:lnTo>
                  <a:close/>
                  <a:moveTo>
                    <a:pt x="457" y="231"/>
                  </a:moveTo>
                  <a:lnTo>
                    <a:pt x="457" y="231"/>
                  </a:lnTo>
                  <a:cubicBezTo>
                    <a:pt x="354" y="231"/>
                    <a:pt x="271" y="314"/>
                    <a:pt x="271" y="417"/>
                  </a:cubicBezTo>
                  <a:cubicBezTo>
                    <a:pt x="271" y="520"/>
                    <a:pt x="354" y="603"/>
                    <a:pt x="457" y="603"/>
                  </a:cubicBezTo>
                  <a:cubicBezTo>
                    <a:pt x="560" y="603"/>
                    <a:pt x="643" y="520"/>
                    <a:pt x="643" y="417"/>
                  </a:cubicBezTo>
                  <a:cubicBezTo>
                    <a:pt x="643" y="314"/>
                    <a:pt x="560" y="231"/>
                    <a:pt x="457" y="231"/>
                  </a:cubicBezTo>
                  <a:close/>
                  <a:moveTo>
                    <a:pt x="30" y="153"/>
                  </a:moveTo>
                  <a:lnTo>
                    <a:pt x="30" y="153"/>
                  </a:lnTo>
                  <a:cubicBezTo>
                    <a:pt x="66" y="150"/>
                    <a:pt x="102" y="148"/>
                    <a:pt x="138" y="147"/>
                  </a:cubicBezTo>
                  <a:cubicBezTo>
                    <a:pt x="114" y="146"/>
                    <a:pt x="89" y="144"/>
                    <a:pt x="65" y="141"/>
                  </a:cubicBezTo>
                  <a:cubicBezTo>
                    <a:pt x="49" y="139"/>
                    <a:pt x="35" y="128"/>
                    <a:pt x="35" y="111"/>
                  </a:cubicBezTo>
                  <a:cubicBezTo>
                    <a:pt x="35" y="87"/>
                    <a:pt x="35" y="63"/>
                    <a:pt x="35" y="39"/>
                  </a:cubicBezTo>
                  <a:cubicBezTo>
                    <a:pt x="35" y="23"/>
                    <a:pt x="49" y="11"/>
                    <a:pt x="65" y="9"/>
                  </a:cubicBezTo>
                  <a:cubicBezTo>
                    <a:pt x="163" y="0"/>
                    <a:pt x="260" y="0"/>
                    <a:pt x="358" y="9"/>
                  </a:cubicBezTo>
                  <a:cubicBezTo>
                    <a:pt x="374" y="11"/>
                    <a:pt x="388" y="23"/>
                    <a:pt x="388" y="39"/>
                  </a:cubicBezTo>
                  <a:cubicBezTo>
                    <a:pt x="388" y="63"/>
                    <a:pt x="388" y="87"/>
                    <a:pt x="388" y="111"/>
                  </a:cubicBezTo>
                  <a:cubicBezTo>
                    <a:pt x="388" y="128"/>
                    <a:pt x="374" y="139"/>
                    <a:pt x="358" y="141"/>
                  </a:cubicBezTo>
                  <a:cubicBezTo>
                    <a:pt x="323" y="145"/>
                    <a:pt x="287" y="147"/>
                    <a:pt x="252" y="148"/>
                  </a:cubicBezTo>
                  <a:cubicBezTo>
                    <a:pt x="276" y="150"/>
                    <a:pt x="299" y="151"/>
                    <a:pt x="323" y="153"/>
                  </a:cubicBezTo>
                  <a:cubicBezTo>
                    <a:pt x="339" y="155"/>
                    <a:pt x="353" y="167"/>
                    <a:pt x="353" y="183"/>
                  </a:cubicBezTo>
                  <a:lnTo>
                    <a:pt x="353" y="218"/>
                  </a:lnTo>
                  <a:cubicBezTo>
                    <a:pt x="333" y="229"/>
                    <a:pt x="314" y="242"/>
                    <a:pt x="299" y="258"/>
                  </a:cubicBezTo>
                  <a:cubicBezTo>
                    <a:pt x="289" y="268"/>
                    <a:pt x="280" y="278"/>
                    <a:pt x="272" y="290"/>
                  </a:cubicBezTo>
                  <a:cubicBezTo>
                    <a:pt x="191" y="296"/>
                    <a:pt x="111" y="294"/>
                    <a:pt x="30" y="285"/>
                  </a:cubicBezTo>
                  <a:cubicBezTo>
                    <a:pt x="13" y="283"/>
                    <a:pt x="0" y="272"/>
                    <a:pt x="0" y="255"/>
                  </a:cubicBezTo>
                  <a:cubicBezTo>
                    <a:pt x="0" y="231"/>
                    <a:pt x="0" y="207"/>
                    <a:pt x="0" y="183"/>
                  </a:cubicBezTo>
                  <a:cubicBezTo>
                    <a:pt x="0" y="167"/>
                    <a:pt x="13" y="155"/>
                    <a:pt x="30" y="153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814223" y="2297958"/>
            <a:ext cx="1016921" cy="1016921"/>
            <a:chOff x="6814223" y="2297958"/>
            <a:chExt cx="1016921" cy="1016921"/>
          </a:xfrm>
        </p:grpSpPr>
        <p:sp>
          <p:nvSpPr>
            <p:cNvPr id="19" name="椭圆 18"/>
            <p:cNvSpPr/>
            <p:nvPr/>
          </p:nvSpPr>
          <p:spPr>
            <a:xfrm>
              <a:off x="6814223" y="2297958"/>
              <a:ext cx="1016921" cy="1016921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Freeform 32"/>
            <p:cNvSpPr>
              <a:spLocks noEditPoints="1"/>
            </p:cNvSpPr>
            <p:nvPr/>
          </p:nvSpPr>
          <p:spPr bwMode="auto">
            <a:xfrm>
              <a:off x="7143829" y="2567948"/>
              <a:ext cx="437805" cy="467870"/>
            </a:xfrm>
            <a:custGeom>
              <a:avLst/>
              <a:gdLst>
                <a:gd name="T0" fmla="*/ 171 w 568"/>
                <a:gd name="T1" fmla="*/ 92 h 606"/>
                <a:gd name="T2" fmla="*/ 372 w 568"/>
                <a:gd name="T3" fmla="*/ 67 h 606"/>
                <a:gd name="T4" fmla="*/ 300 w 568"/>
                <a:gd name="T5" fmla="*/ 41 h 606"/>
                <a:gd name="T6" fmla="*/ 217 w 568"/>
                <a:gd name="T7" fmla="*/ 41 h 606"/>
                <a:gd name="T8" fmla="*/ 145 w 568"/>
                <a:gd name="T9" fmla="*/ 67 h 606"/>
                <a:gd name="T10" fmla="*/ 468 w 568"/>
                <a:gd name="T11" fmla="*/ 525 h 606"/>
                <a:gd name="T12" fmla="*/ 475 w 568"/>
                <a:gd name="T13" fmla="*/ 507 h 606"/>
                <a:gd name="T14" fmla="*/ 443 w 568"/>
                <a:gd name="T15" fmla="*/ 393 h 606"/>
                <a:gd name="T16" fmla="*/ 422 w 568"/>
                <a:gd name="T17" fmla="*/ 393 h 606"/>
                <a:gd name="T18" fmla="*/ 422 w 568"/>
                <a:gd name="T19" fmla="*/ 481 h 606"/>
                <a:gd name="T20" fmla="*/ 422 w 568"/>
                <a:gd name="T21" fmla="*/ 483 h 606"/>
                <a:gd name="T22" fmla="*/ 423 w 568"/>
                <a:gd name="T23" fmla="*/ 484 h 606"/>
                <a:gd name="T24" fmla="*/ 425 w 568"/>
                <a:gd name="T25" fmla="*/ 486 h 606"/>
                <a:gd name="T26" fmla="*/ 541 w 568"/>
                <a:gd name="T27" fmla="*/ 400 h 606"/>
                <a:gd name="T28" fmla="*/ 432 w 568"/>
                <a:gd name="T29" fmla="*/ 342 h 606"/>
                <a:gd name="T30" fmla="*/ 407 w 568"/>
                <a:gd name="T31" fmla="*/ 604 h 606"/>
                <a:gd name="T32" fmla="*/ 562 w 568"/>
                <a:gd name="T33" fmla="*/ 499 h 606"/>
                <a:gd name="T34" fmla="*/ 542 w 568"/>
                <a:gd name="T35" fmla="*/ 495 h 606"/>
                <a:gd name="T36" fmla="*/ 432 w 568"/>
                <a:gd name="T37" fmla="*/ 586 h 606"/>
                <a:gd name="T38" fmla="*/ 323 w 568"/>
                <a:gd name="T39" fmla="*/ 453 h 606"/>
                <a:gd name="T40" fmla="*/ 453 w 568"/>
                <a:gd name="T41" fmla="*/ 364 h 606"/>
                <a:gd name="T42" fmla="*/ 542 w 568"/>
                <a:gd name="T43" fmla="*/ 495 h 606"/>
                <a:gd name="T44" fmla="*/ 190 w 568"/>
                <a:gd name="T45" fmla="*/ 494 h 606"/>
                <a:gd name="T46" fmla="*/ 325 w 568"/>
                <a:gd name="T47" fmla="*/ 360 h 606"/>
                <a:gd name="T48" fmla="*/ 353 w 568"/>
                <a:gd name="T49" fmla="*/ 339 h 606"/>
                <a:gd name="T50" fmla="*/ 491 w 568"/>
                <a:gd name="T51" fmla="*/ 205 h 606"/>
                <a:gd name="T52" fmla="*/ 496 w 568"/>
                <a:gd name="T53" fmla="*/ 331 h 606"/>
                <a:gd name="T54" fmla="*/ 518 w 568"/>
                <a:gd name="T55" fmla="*/ 339 h 606"/>
                <a:gd name="T56" fmla="*/ 518 w 568"/>
                <a:gd name="T57" fmla="*/ 139 h 606"/>
                <a:gd name="T58" fmla="*/ 27 w 568"/>
                <a:gd name="T59" fmla="*/ 112 h 606"/>
                <a:gd name="T60" fmla="*/ 0 w 568"/>
                <a:gd name="T61" fmla="*/ 211 h 606"/>
                <a:gd name="T62" fmla="*/ 0 w 568"/>
                <a:gd name="T63" fmla="*/ 360 h 606"/>
                <a:gd name="T64" fmla="*/ 0 w 568"/>
                <a:gd name="T65" fmla="*/ 504 h 606"/>
                <a:gd name="T66" fmla="*/ 286 w 568"/>
                <a:gd name="T67" fmla="*/ 531 h 606"/>
                <a:gd name="T68" fmla="*/ 21 w 568"/>
                <a:gd name="T69" fmla="*/ 211 h 606"/>
                <a:gd name="T70" fmla="*/ 27 w 568"/>
                <a:gd name="T71" fmla="*/ 205 h 606"/>
                <a:gd name="T72" fmla="*/ 169 w 568"/>
                <a:gd name="T73" fmla="*/ 339 h 606"/>
                <a:gd name="T74" fmla="*/ 21 w 568"/>
                <a:gd name="T75" fmla="*/ 211 h 606"/>
                <a:gd name="T76" fmla="*/ 169 w 568"/>
                <a:gd name="T77" fmla="*/ 360 h 606"/>
                <a:gd name="T78" fmla="*/ 27 w 568"/>
                <a:gd name="T79" fmla="*/ 494 h 606"/>
                <a:gd name="T80" fmla="*/ 21 w 568"/>
                <a:gd name="T81" fmla="*/ 360 h 606"/>
                <a:gd name="T82" fmla="*/ 190 w 568"/>
                <a:gd name="T83" fmla="*/ 339 h 606"/>
                <a:gd name="T84" fmla="*/ 190 w 568"/>
                <a:gd name="T85" fmla="*/ 205 h 606"/>
                <a:gd name="T86" fmla="*/ 332 w 568"/>
                <a:gd name="T87" fmla="*/ 339 h 606"/>
                <a:gd name="T88" fmla="*/ 342 w 568"/>
                <a:gd name="T89" fmla="*/ 139 h 606"/>
                <a:gd name="T90" fmla="*/ 361 w 568"/>
                <a:gd name="T91" fmla="*/ 157 h 606"/>
                <a:gd name="T92" fmla="*/ 324 w 568"/>
                <a:gd name="T93" fmla="*/ 157 h 606"/>
                <a:gd name="T94" fmla="*/ 180 w 568"/>
                <a:gd name="T95" fmla="*/ 139 h 606"/>
                <a:gd name="T96" fmla="*/ 198 w 568"/>
                <a:gd name="T97" fmla="*/ 157 h 606"/>
                <a:gd name="T98" fmla="*/ 161 w 568"/>
                <a:gd name="T99" fmla="*/ 157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68" h="606">
                  <a:moveTo>
                    <a:pt x="145" y="67"/>
                  </a:moveTo>
                  <a:cubicBezTo>
                    <a:pt x="145" y="81"/>
                    <a:pt x="157" y="92"/>
                    <a:pt x="171" y="92"/>
                  </a:cubicBezTo>
                  <a:lnTo>
                    <a:pt x="347" y="92"/>
                  </a:lnTo>
                  <a:cubicBezTo>
                    <a:pt x="361" y="92"/>
                    <a:pt x="372" y="81"/>
                    <a:pt x="372" y="67"/>
                  </a:cubicBezTo>
                  <a:cubicBezTo>
                    <a:pt x="372" y="53"/>
                    <a:pt x="361" y="41"/>
                    <a:pt x="347" y="41"/>
                  </a:cubicBezTo>
                  <a:lnTo>
                    <a:pt x="300" y="41"/>
                  </a:lnTo>
                  <a:cubicBezTo>
                    <a:pt x="300" y="18"/>
                    <a:pt x="282" y="0"/>
                    <a:pt x="259" y="0"/>
                  </a:cubicBezTo>
                  <a:cubicBezTo>
                    <a:pt x="236" y="0"/>
                    <a:pt x="217" y="18"/>
                    <a:pt x="217" y="41"/>
                  </a:cubicBezTo>
                  <a:lnTo>
                    <a:pt x="171" y="41"/>
                  </a:lnTo>
                  <a:cubicBezTo>
                    <a:pt x="157" y="41"/>
                    <a:pt x="145" y="53"/>
                    <a:pt x="145" y="67"/>
                  </a:cubicBezTo>
                  <a:close/>
                  <a:moveTo>
                    <a:pt x="460" y="522"/>
                  </a:moveTo>
                  <a:cubicBezTo>
                    <a:pt x="462" y="524"/>
                    <a:pt x="465" y="525"/>
                    <a:pt x="468" y="525"/>
                  </a:cubicBezTo>
                  <a:cubicBezTo>
                    <a:pt x="471" y="525"/>
                    <a:pt x="473" y="524"/>
                    <a:pt x="475" y="522"/>
                  </a:cubicBezTo>
                  <a:cubicBezTo>
                    <a:pt x="480" y="517"/>
                    <a:pt x="480" y="511"/>
                    <a:pt x="475" y="507"/>
                  </a:cubicBezTo>
                  <a:lnTo>
                    <a:pt x="443" y="474"/>
                  </a:lnTo>
                  <a:lnTo>
                    <a:pt x="443" y="393"/>
                  </a:lnTo>
                  <a:cubicBezTo>
                    <a:pt x="443" y="387"/>
                    <a:pt x="438" y="382"/>
                    <a:pt x="432" y="382"/>
                  </a:cubicBezTo>
                  <a:cubicBezTo>
                    <a:pt x="426" y="382"/>
                    <a:pt x="422" y="387"/>
                    <a:pt x="422" y="393"/>
                  </a:cubicBezTo>
                  <a:lnTo>
                    <a:pt x="422" y="478"/>
                  </a:lnTo>
                  <a:cubicBezTo>
                    <a:pt x="422" y="479"/>
                    <a:pt x="422" y="480"/>
                    <a:pt x="422" y="481"/>
                  </a:cubicBezTo>
                  <a:cubicBezTo>
                    <a:pt x="422" y="481"/>
                    <a:pt x="422" y="481"/>
                    <a:pt x="422" y="481"/>
                  </a:cubicBezTo>
                  <a:cubicBezTo>
                    <a:pt x="422" y="482"/>
                    <a:pt x="422" y="482"/>
                    <a:pt x="422" y="483"/>
                  </a:cubicBezTo>
                  <a:cubicBezTo>
                    <a:pt x="423" y="483"/>
                    <a:pt x="423" y="483"/>
                    <a:pt x="423" y="483"/>
                  </a:cubicBezTo>
                  <a:cubicBezTo>
                    <a:pt x="423" y="484"/>
                    <a:pt x="423" y="484"/>
                    <a:pt x="423" y="484"/>
                  </a:cubicBezTo>
                  <a:cubicBezTo>
                    <a:pt x="424" y="485"/>
                    <a:pt x="424" y="485"/>
                    <a:pt x="425" y="486"/>
                  </a:cubicBezTo>
                  <a:cubicBezTo>
                    <a:pt x="425" y="486"/>
                    <a:pt x="425" y="486"/>
                    <a:pt x="425" y="486"/>
                  </a:cubicBezTo>
                  <a:lnTo>
                    <a:pt x="460" y="522"/>
                  </a:lnTo>
                  <a:close/>
                  <a:moveTo>
                    <a:pt x="541" y="400"/>
                  </a:moveTo>
                  <a:cubicBezTo>
                    <a:pt x="522" y="371"/>
                    <a:pt x="492" y="351"/>
                    <a:pt x="457" y="344"/>
                  </a:cubicBezTo>
                  <a:cubicBezTo>
                    <a:pt x="449" y="343"/>
                    <a:pt x="440" y="342"/>
                    <a:pt x="432" y="342"/>
                  </a:cubicBezTo>
                  <a:cubicBezTo>
                    <a:pt x="369" y="342"/>
                    <a:pt x="314" y="387"/>
                    <a:pt x="303" y="449"/>
                  </a:cubicBezTo>
                  <a:cubicBezTo>
                    <a:pt x="289" y="521"/>
                    <a:pt x="336" y="590"/>
                    <a:pt x="407" y="604"/>
                  </a:cubicBezTo>
                  <a:cubicBezTo>
                    <a:pt x="416" y="605"/>
                    <a:pt x="424" y="606"/>
                    <a:pt x="432" y="606"/>
                  </a:cubicBezTo>
                  <a:cubicBezTo>
                    <a:pt x="496" y="606"/>
                    <a:pt x="550" y="561"/>
                    <a:pt x="562" y="499"/>
                  </a:cubicBezTo>
                  <a:cubicBezTo>
                    <a:pt x="568" y="464"/>
                    <a:pt x="561" y="429"/>
                    <a:pt x="541" y="400"/>
                  </a:cubicBezTo>
                  <a:close/>
                  <a:moveTo>
                    <a:pt x="542" y="495"/>
                  </a:moveTo>
                  <a:lnTo>
                    <a:pt x="542" y="495"/>
                  </a:lnTo>
                  <a:cubicBezTo>
                    <a:pt x="532" y="547"/>
                    <a:pt x="486" y="586"/>
                    <a:pt x="432" y="586"/>
                  </a:cubicBezTo>
                  <a:cubicBezTo>
                    <a:pt x="425" y="586"/>
                    <a:pt x="418" y="585"/>
                    <a:pt x="411" y="584"/>
                  </a:cubicBezTo>
                  <a:cubicBezTo>
                    <a:pt x="351" y="572"/>
                    <a:pt x="311" y="513"/>
                    <a:pt x="323" y="453"/>
                  </a:cubicBezTo>
                  <a:cubicBezTo>
                    <a:pt x="333" y="401"/>
                    <a:pt x="379" y="362"/>
                    <a:pt x="432" y="362"/>
                  </a:cubicBezTo>
                  <a:cubicBezTo>
                    <a:pt x="439" y="362"/>
                    <a:pt x="446" y="363"/>
                    <a:pt x="453" y="364"/>
                  </a:cubicBezTo>
                  <a:cubicBezTo>
                    <a:pt x="482" y="370"/>
                    <a:pt x="508" y="387"/>
                    <a:pt x="524" y="411"/>
                  </a:cubicBezTo>
                  <a:cubicBezTo>
                    <a:pt x="541" y="436"/>
                    <a:pt x="547" y="466"/>
                    <a:pt x="542" y="495"/>
                  </a:cubicBezTo>
                  <a:close/>
                  <a:moveTo>
                    <a:pt x="277" y="494"/>
                  </a:moveTo>
                  <a:lnTo>
                    <a:pt x="190" y="494"/>
                  </a:lnTo>
                  <a:lnTo>
                    <a:pt x="190" y="360"/>
                  </a:lnTo>
                  <a:lnTo>
                    <a:pt x="325" y="360"/>
                  </a:lnTo>
                  <a:cubicBezTo>
                    <a:pt x="334" y="352"/>
                    <a:pt x="343" y="345"/>
                    <a:pt x="353" y="339"/>
                  </a:cubicBezTo>
                  <a:lnTo>
                    <a:pt x="353" y="339"/>
                  </a:lnTo>
                  <a:lnTo>
                    <a:pt x="353" y="205"/>
                  </a:lnTo>
                  <a:lnTo>
                    <a:pt x="491" y="205"/>
                  </a:lnTo>
                  <a:cubicBezTo>
                    <a:pt x="494" y="205"/>
                    <a:pt x="496" y="208"/>
                    <a:pt x="496" y="211"/>
                  </a:cubicBezTo>
                  <a:lnTo>
                    <a:pt x="496" y="331"/>
                  </a:lnTo>
                  <a:cubicBezTo>
                    <a:pt x="504" y="335"/>
                    <a:pt x="511" y="339"/>
                    <a:pt x="518" y="343"/>
                  </a:cubicBezTo>
                  <a:lnTo>
                    <a:pt x="518" y="339"/>
                  </a:lnTo>
                  <a:lnTo>
                    <a:pt x="518" y="211"/>
                  </a:lnTo>
                  <a:lnTo>
                    <a:pt x="518" y="139"/>
                  </a:lnTo>
                  <a:cubicBezTo>
                    <a:pt x="518" y="124"/>
                    <a:pt x="506" y="112"/>
                    <a:pt x="491" y="112"/>
                  </a:cubicBezTo>
                  <a:lnTo>
                    <a:pt x="27" y="112"/>
                  </a:lnTo>
                  <a:cubicBezTo>
                    <a:pt x="12" y="112"/>
                    <a:pt x="0" y="124"/>
                    <a:pt x="0" y="139"/>
                  </a:cubicBezTo>
                  <a:lnTo>
                    <a:pt x="0" y="211"/>
                  </a:lnTo>
                  <a:lnTo>
                    <a:pt x="0" y="339"/>
                  </a:lnTo>
                  <a:lnTo>
                    <a:pt x="0" y="360"/>
                  </a:lnTo>
                  <a:lnTo>
                    <a:pt x="0" y="488"/>
                  </a:lnTo>
                  <a:lnTo>
                    <a:pt x="0" y="504"/>
                  </a:lnTo>
                  <a:cubicBezTo>
                    <a:pt x="0" y="519"/>
                    <a:pt x="12" y="531"/>
                    <a:pt x="27" y="531"/>
                  </a:cubicBezTo>
                  <a:lnTo>
                    <a:pt x="286" y="531"/>
                  </a:lnTo>
                  <a:cubicBezTo>
                    <a:pt x="282" y="519"/>
                    <a:pt x="278" y="506"/>
                    <a:pt x="277" y="494"/>
                  </a:cubicBezTo>
                  <a:close/>
                  <a:moveTo>
                    <a:pt x="21" y="211"/>
                  </a:moveTo>
                  <a:lnTo>
                    <a:pt x="21" y="211"/>
                  </a:lnTo>
                  <a:cubicBezTo>
                    <a:pt x="21" y="208"/>
                    <a:pt x="24" y="205"/>
                    <a:pt x="27" y="205"/>
                  </a:cubicBezTo>
                  <a:lnTo>
                    <a:pt x="169" y="205"/>
                  </a:lnTo>
                  <a:lnTo>
                    <a:pt x="169" y="339"/>
                  </a:lnTo>
                  <a:lnTo>
                    <a:pt x="21" y="339"/>
                  </a:lnTo>
                  <a:lnTo>
                    <a:pt x="21" y="211"/>
                  </a:lnTo>
                  <a:close/>
                  <a:moveTo>
                    <a:pt x="169" y="360"/>
                  </a:moveTo>
                  <a:lnTo>
                    <a:pt x="169" y="360"/>
                  </a:lnTo>
                  <a:lnTo>
                    <a:pt x="169" y="494"/>
                  </a:lnTo>
                  <a:lnTo>
                    <a:pt x="27" y="494"/>
                  </a:lnTo>
                  <a:cubicBezTo>
                    <a:pt x="24" y="494"/>
                    <a:pt x="21" y="491"/>
                    <a:pt x="21" y="488"/>
                  </a:cubicBezTo>
                  <a:lnTo>
                    <a:pt x="21" y="360"/>
                  </a:lnTo>
                  <a:lnTo>
                    <a:pt x="169" y="360"/>
                  </a:lnTo>
                  <a:close/>
                  <a:moveTo>
                    <a:pt x="190" y="339"/>
                  </a:moveTo>
                  <a:lnTo>
                    <a:pt x="190" y="339"/>
                  </a:lnTo>
                  <a:lnTo>
                    <a:pt x="190" y="205"/>
                  </a:lnTo>
                  <a:lnTo>
                    <a:pt x="332" y="205"/>
                  </a:lnTo>
                  <a:lnTo>
                    <a:pt x="332" y="339"/>
                  </a:lnTo>
                  <a:lnTo>
                    <a:pt x="190" y="339"/>
                  </a:lnTo>
                  <a:close/>
                  <a:moveTo>
                    <a:pt x="342" y="139"/>
                  </a:moveTo>
                  <a:lnTo>
                    <a:pt x="342" y="139"/>
                  </a:lnTo>
                  <a:cubicBezTo>
                    <a:pt x="353" y="139"/>
                    <a:pt x="361" y="147"/>
                    <a:pt x="361" y="157"/>
                  </a:cubicBezTo>
                  <a:cubicBezTo>
                    <a:pt x="361" y="167"/>
                    <a:pt x="353" y="176"/>
                    <a:pt x="342" y="176"/>
                  </a:cubicBezTo>
                  <a:cubicBezTo>
                    <a:pt x="332" y="176"/>
                    <a:pt x="324" y="167"/>
                    <a:pt x="324" y="157"/>
                  </a:cubicBezTo>
                  <a:cubicBezTo>
                    <a:pt x="324" y="147"/>
                    <a:pt x="332" y="139"/>
                    <a:pt x="342" y="139"/>
                  </a:cubicBezTo>
                  <a:close/>
                  <a:moveTo>
                    <a:pt x="180" y="139"/>
                  </a:moveTo>
                  <a:lnTo>
                    <a:pt x="180" y="139"/>
                  </a:lnTo>
                  <a:cubicBezTo>
                    <a:pt x="190" y="139"/>
                    <a:pt x="198" y="147"/>
                    <a:pt x="198" y="157"/>
                  </a:cubicBezTo>
                  <a:cubicBezTo>
                    <a:pt x="198" y="167"/>
                    <a:pt x="190" y="176"/>
                    <a:pt x="180" y="176"/>
                  </a:cubicBezTo>
                  <a:cubicBezTo>
                    <a:pt x="170" y="176"/>
                    <a:pt x="161" y="167"/>
                    <a:pt x="161" y="157"/>
                  </a:cubicBezTo>
                  <a:cubicBezTo>
                    <a:pt x="161" y="147"/>
                    <a:pt x="170" y="139"/>
                    <a:pt x="180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573828" y="2095540"/>
            <a:ext cx="2965312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Calibri" panose="020F05020202040302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03592" y="4855334"/>
            <a:ext cx="2965312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Calibri" panose="020F05020202040302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093047" y="2297958"/>
            <a:ext cx="2965312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Calibri" panose="020F05020202040302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093047" y="5178338"/>
            <a:ext cx="2965312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151"/>
          <p:cNvSpPr/>
          <p:nvPr/>
        </p:nvSpPr>
        <p:spPr>
          <a:xfrm>
            <a:off x="464457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3" name="箭头: V 形 152"/>
          <p:cNvSpPr/>
          <p:nvPr/>
        </p:nvSpPr>
        <p:spPr>
          <a:xfrm>
            <a:off x="745335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717" y="3005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rgbClr val="45BBC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一、研究背景与现状</a:t>
            </a:r>
            <a:endParaRPr lang="zh-CN" altLang="en-US" sz="2800" dirty="0">
              <a:solidFill>
                <a:srgbClr val="45BBC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5" name="Rectangle: Rounded Corners 3"/>
          <p:cNvSpPr/>
          <p:nvPr/>
        </p:nvSpPr>
        <p:spPr>
          <a:xfrm>
            <a:off x="719138" y="2343563"/>
            <a:ext cx="10753724" cy="1550336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40000"/>
            </a:schemeClr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6" name="组合 5"/>
          <p:cNvGrpSpPr/>
          <p:nvPr/>
        </p:nvGrpSpPr>
        <p:grpSpPr>
          <a:xfrm>
            <a:off x="1220770" y="2535023"/>
            <a:ext cx="1167416" cy="1167416"/>
            <a:chOff x="1214836" y="2525596"/>
            <a:chExt cx="1167416" cy="1167416"/>
          </a:xfrm>
        </p:grpSpPr>
        <p:sp>
          <p:nvSpPr>
            <p:cNvPr id="7" name="Oval 5"/>
            <p:cNvSpPr/>
            <p:nvPr/>
          </p:nvSpPr>
          <p:spPr>
            <a:xfrm>
              <a:off x="1214836" y="2525596"/>
              <a:ext cx="1167416" cy="1167416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Freeform: Shape 6"/>
            <p:cNvSpPr/>
            <p:nvPr/>
          </p:nvSpPr>
          <p:spPr bwMode="auto">
            <a:xfrm>
              <a:off x="1467509" y="2800017"/>
              <a:ext cx="662069" cy="618575"/>
            </a:xfrm>
            <a:custGeom>
              <a:avLst/>
              <a:gdLst/>
              <a:ahLst/>
              <a:cxnLst>
                <a:cxn ang="0">
                  <a:pos x="70" y="24"/>
                </a:cxn>
                <a:cxn ang="0">
                  <a:pos x="29" y="50"/>
                </a:cxn>
                <a:cxn ang="0">
                  <a:pos x="0" y="26"/>
                </a:cxn>
                <a:cxn ang="0">
                  <a:pos x="42" y="0"/>
                </a:cxn>
                <a:cxn ang="0">
                  <a:pos x="70" y="24"/>
                </a:cxn>
                <a:cxn ang="0">
                  <a:pos x="70" y="74"/>
                </a:cxn>
                <a:cxn ang="0">
                  <a:pos x="42" y="98"/>
                </a:cxn>
                <a:cxn ang="0">
                  <a:pos x="0" y="72"/>
                </a:cxn>
                <a:cxn ang="0">
                  <a:pos x="29" y="50"/>
                </a:cxn>
                <a:cxn ang="0">
                  <a:pos x="70" y="74"/>
                </a:cxn>
                <a:cxn ang="0">
                  <a:pos x="109" y="104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29" y="104"/>
                </a:cxn>
                <a:cxn ang="0">
                  <a:pos x="29" y="95"/>
                </a:cxn>
                <a:cxn ang="0">
                  <a:pos x="42" y="102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98" y="102"/>
                </a:cxn>
                <a:cxn ang="0">
                  <a:pos x="109" y="95"/>
                </a:cxn>
                <a:cxn ang="0">
                  <a:pos x="109" y="104"/>
                </a:cxn>
                <a:cxn ang="0">
                  <a:pos x="137" y="26"/>
                </a:cxn>
                <a:cxn ang="0">
                  <a:pos x="111" y="50"/>
                </a:cxn>
                <a:cxn ang="0">
                  <a:pos x="70" y="24"/>
                </a:cxn>
                <a:cxn ang="0">
                  <a:pos x="98" y="0"/>
                </a:cxn>
                <a:cxn ang="0">
                  <a:pos x="137" y="26"/>
                </a:cxn>
                <a:cxn ang="0">
                  <a:pos x="137" y="72"/>
                </a:cxn>
                <a:cxn ang="0">
                  <a:pos x="98" y="98"/>
                </a:cxn>
                <a:cxn ang="0">
                  <a:pos x="70" y="74"/>
                </a:cxn>
                <a:cxn ang="0">
                  <a:pos x="111" y="50"/>
                </a:cxn>
                <a:cxn ang="0">
                  <a:pos x="137" y="72"/>
                </a:cxn>
              </a:cxnLst>
              <a:rect l="0" t="0" r="r" b="b"/>
              <a:pathLst>
                <a:path w="137" h="128">
                  <a:moveTo>
                    <a:pt x="70" y="24"/>
                  </a:moveTo>
                  <a:lnTo>
                    <a:pt x="29" y="50"/>
                  </a:lnTo>
                  <a:lnTo>
                    <a:pt x="0" y="26"/>
                  </a:lnTo>
                  <a:lnTo>
                    <a:pt x="42" y="0"/>
                  </a:lnTo>
                  <a:lnTo>
                    <a:pt x="70" y="24"/>
                  </a:lnTo>
                  <a:close/>
                  <a:moveTo>
                    <a:pt x="70" y="74"/>
                  </a:moveTo>
                  <a:lnTo>
                    <a:pt x="42" y="98"/>
                  </a:lnTo>
                  <a:lnTo>
                    <a:pt x="0" y="72"/>
                  </a:lnTo>
                  <a:lnTo>
                    <a:pt x="29" y="50"/>
                  </a:lnTo>
                  <a:lnTo>
                    <a:pt x="70" y="74"/>
                  </a:lnTo>
                  <a:close/>
                  <a:moveTo>
                    <a:pt x="109" y="104"/>
                  </a:move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29" y="104"/>
                  </a:lnTo>
                  <a:lnTo>
                    <a:pt x="29" y="95"/>
                  </a:lnTo>
                  <a:lnTo>
                    <a:pt x="42" y="102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98" y="102"/>
                  </a:lnTo>
                  <a:lnTo>
                    <a:pt x="109" y="95"/>
                  </a:lnTo>
                  <a:lnTo>
                    <a:pt x="109" y="104"/>
                  </a:lnTo>
                  <a:close/>
                  <a:moveTo>
                    <a:pt x="137" y="26"/>
                  </a:moveTo>
                  <a:lnTo>
                    <a:pt x="111" y="50"/>
                  </a:lnTo>
                  <a:lnTo>
                    <a:pt x="70" y="24"/>
                  </a:lnTo>
                  <a:lnTo>
                    <a:pt x="98" y="0"/>
                  </a:lnTo>
                  <a:lnTo>
                    <a:pt x="137" y="26"/>
                  </a:lnTo>
                  <a:close/>
                  <a:moveTo>
                    <a:pt x="137" y="72"/>
                  </a:moveTo>
                  <a:lnTo>
                    <a:pt x="98" y="98"/>
                  </a:lnTo>
                  <a:lnTo>
                    <a:pt x="70" y="74"/>
                  </a:lnTo>
                  <a:lnTo>
                    <a:pt x="111" y="50"/>
                  </a:lnTo>
                  <a:lnTo>
                    <a:pt x="137" y="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366531" y="2535023"/>
            <a:ext cx="1167416" cy="1167416"/>
            <a:chOff x="3379020" y="2525596"/>
            <a:chExt cx="1167416" cy="1167416"/>
          </a:xfrm>
        </p:grpSpPr>
        <p:sp>
          <p:nvSpPr>
            <p:cNvPr id="10" name="Oval 8"/>
            <p:cNvSpPr/>
            <p:nvPr/>
          </p:nvSpPr>
          <p:spPr>
            <a:xfrm>
              <a:off x="3379020" y="2525596"/>
              <a:ext cx="1167416" cy="1167416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Freeform: Shape 9"/>
            <p:cNvSpPr/>
            <p:nvPr/>
          </p:nvSpPr>
          <p:spPr bwMode="auto">
            <a:xfrm>
              <a:off x="3633231" y="2869480"/>
              <a:ext cx="658995" cy="479648"/>
            </a:xfrm>
            <a:custGeom>
              <a:avLst/>
              <a:gdLst/>
              <a:ahLst/>
              <a:cxnLst>
                <a:cxn ang="0">
                  <a:pos x="59" y="53"/>
                </a:cxn>
                <a:cxn ang="0">
                  <a:pos x="17" y="53"/>
                </a:cxn>
                <a:cxn ang="0">
                  <a:pos x="0" y="36"/>
                </a:cxn>
                <a:cxn ang="0">
                  <a:pos x="10" y="21"/>
                </a:cxn>
                <a:cxn ang="0">
                  <a:pos x="10" y="19"/>
                </a:cxn>
                <a:cxn ang="0">
                  <a:pos x="30" y="0"/>
                </a:cxn>
                <a:cxn ang="0">
                  <a:pos x="48" y="12"/>
                </a:cxn>
                <a:cxn ang="0">
                  <a:pos x="54" y="9"/>
                </a:cxn>
                <a:cxn ang="0">
                  <a:pos x="64" y="19"/>
                </a:cxn>
                <a:cxn ang="0">
                  <a:pos x="62" y="24"/>
                </a:cxn>
                <a:cxn ang="0">
                  <a:pos x="73" y="38"/>
                </a:cxn>
                <a:cxn ang="0">
                  <a:pos x="59" y="53"/>
                </a:cxn>
                <a:cxn ang="0">
                  <a:pos x="49" y="27"/>
                </a:cxn>
                <a:cxn ang="0">
                  <a:pos x="35" y="13"/>
                </a:cxn>
                <a:cxn ang="0">
                  <a:pos x="34" y="13"/>
                </a:cxn>
                <a:cxn ang="0">
                  <a:pos x="34" y="13"/>
                </a:cxn>
                <a:cxn ang="0">
                  <a:pos x="20" y="27"/>
                </a:cxn>
                <a:cxn ang="0">
                  <a:pos x="20" y="27"/>
                </a:cxn>
                <a:cxn ang="0">
                  <a:pos x="21" y="29"/>
                </a:cxn>
                <a:cxn ang="0">
                  <a:pos x="30" y="29"/>
                </a:cxn>
                <a:cxn ang="0">
                  <a:pos x="30" y="42"/>
                </a:cxn>
                <a:cxn ang="0">
                  <a:pos x="31" y="43"/>
                </a:cxn>
                <a:cxn ang="0">
                  <a:pos x="38" y="43"/>
                </a:cxn>
                <a:cxn ang="0">
                  <a:pos x="39" y="42"/>
                </a:cxn>
                <a:cxn ang="0">
                  <a:pos x="39" y="29"/>
                </a:cxn>
                <a:cxn ang="0">
                  <a:pos x="48" y="29"/>
                </a:cxn>
                <a:cxn ang="0">
                  <a:pos x="49" y="27"/>
                </a:cxn>
                <a:cxn ang="0">
                  <a:pos x="49" y="27"/>
                </a:cxn>
              </a:cxnLst>
              <a:rect l="0" t="0" r="r" b="b"/>
              <a:pathLst>
                <a:path w="73" h="53">
                  <a:moveTo>
                    <a:pt x="59" y="53"/>
                  </a:moveTo>
                  <a:cubicBezTo>
                    <a:pt x="17" y="53"/>
                    <a:pt x="17" y="53"/>
                    <a:pt x="17" y="53"/>
                  </a:cubicBezTo>
                  <a:cubicBezTo>
                    <a:pt x="8" y="53"/>
                    <a:pt x="0" y="45"/>
                    <a:pt x="0" y="36"/>
                  </a:cubicBezTo>
                  <a:cubicBezTo>
                    <a:pt x="0" y="29"/>
                    <a:pt x="4" y="23"/>
                    <a:pt x="10" y="21"/>
                  </a:cubicBezTo>
                  <a:cubicBezTo>
                    <a:pt x="10" y="20"/>
                    <a:pt x="10" y="20"/>
                    <a:pt x="10" y="19"/>
                  </a:cubicBezTo>
                  <a:cubicBezTo>
                    <a:pt x="10" y="8"/>
                    <a:pt x="19" y="0"/>
                    <a:pt x="30" y="0"/>
                  </a:cubicBezTo>
                  <a:cubicBezTo>
                    <a:pt x="37" y="0"/>
                    <a:pt x="45" y="4"/>
                    <a:pt x="48" y="12"/>
                  </a:cubicBezTo>
                  <a:cubicBezTo>
                    <a:pt x="49" y="10"/>
                    <a:pt x="52" y="9"/>
                    <a:pt x="54" y="9"/>
                  </a:cubicBezTo>
                  <a:cubicBezTo>
                    <a:pt x="59" y="9"/>
                    <a:pt x="64" y="14"/>
                    <a:pt x="64" y="19"/>
                  </a:cubicBezTo>
                  <a:cubicBezTo>
                    <a:pt x="64" y="21"/>
                    <a:pt x="63" y="23"/>
                    <a:pt x="62" y="24"/>
                  </a:cubicBezTo>
                  <a:cubicBezTo>
                    <a:pt x="69" y="26"/>
                    <a:pt x="73" y="32"/>
                    <a:pt x="73" y="38"/>
                  </a:cubicBezTo>
                  <a:cubicBezTo>
                    <a:pt x="73" y="46"/>
                    <a:pt x="67" y="53"/>
                    <a:pt x="59" y="53"/>
                  </a:cubicBezTo>
                  <a:close/>
                  <a:moveTo>
                    <a:pt x="49" y="27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8"/>
                    <a:pt x="20" y="29"/>
                    <a:pt x="21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1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9" y="43"/>
                    <a:pt x="39" y="43"/>
                    <a:pt x="39" y="42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29"/>
                    <a:pt x="49" y="28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12292" y="2535023"/>
            <a:ext cx="1167416" cy="1167416"/>
            <a:chOff x="5518641" y="2525596"/>
            <a:chExt cx="1167416" cy="1167416"/>
          </a:xfrm>
        </p:grpSpPr>
        <p:sp>
          <p:nvSpPr>
            <p:cNvPr id="13" name="Oval 11"/>
            <p:cNvSpPr/>
            <p:nvPr/>
          </p:nvSpPr>
          <p:spPr>
            <a:xfrm>
              <a:off x="5518641" y="2525596"/>
              <a:ext cx="1167416" cy="1167416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4" name="Freeform: Shape 12"/>
            <p:cNvSpPr/>
            <p:nvPr/>
          </p:nvSpPr>
          <p:spPr bwMode="auto">
            <a:xfrm>
              <a:off x="5896988" y="2813955"/>
              <a:ext cx="410723" cy="590700"/>
            </a:xfrm>
            <a:custGeom>
              <a:avLst/>
              <a:gdLst/>
              <a:ahLst/>
              <a:cxnLst>
                <a:cxn ang="0">
                  <a:pos x="41" y="29"/>
                </a:cxn>
                <a:cxn ang="0">
                  <a:pos x="23" y="50"/>
                </a:cxn>
                <a:cxn ang="0">
                  <a:pos x="23" y="55"/>
                </a:cxn>
                <a:cxn ang="0">
                  <a:pos x="32" y="55"/>
                </a:cxn>
                <a:cxn ang="0">
                  <a:pos x="34" y="57"/>
                </a:cxn>
                <a:cxn ang="0">
                  <a:pos x="32" y="59"/>
                </a:cxn>
                <a:cxn ang="0">
                  <a:pos x="9" y="59"/>
                </a:cxn>
                <a:cxn ang="0">
                  <a:pos x="7" y="57"/>
                </a:cxn>
                <a:cxn ang="0">
                  <a:pos x="9" y="55"/>
                </a:cxn>
                <a:cxn ang="0">
                  <a:pos x="18" y="55"/>
                </a:cxn>
                <a:cxn ang="0">
                  <a:pos x="18" y="50"/>
                </a:cxn>
                <a:cxn ang="0">
                  <a:pos x="0" y="29"/>
                </a:cxn>
                <a:cxn ang="0">
                  <a:pos x="0" y="25"/>
                </a:cxn>
                <a:cxn ang="0">
                  <a:pos x="2" y="23"/>
                </a:cxn>
                <a:cxn ang="0">
                  <a:pos x="4" y="25"/>
                </a:cxn>
                <a:cxn ang="0">
                  <a:pos x="4" y="29"/>
                </a:cxn>
                <a:cxn ang="0">
                  <a:pos x="20" y="45"/>
                </a:cxn>
                <a:cxn ang="0">
                  <a:pos x="36" y="29"/>
                </a:cxn>
                <a:cxn ang="0">
                  <a:pos x="36" y="25"/>
                </a:cxn>
                <a:cxn ang="0">
                  <a:pos x="39" y="23"/>
                </a:cxn>
                <a:cxn ang="0">
                  <a:pos x="41" y="25"/>
                </a:cxn>
                <a:cxn ang="0">
                  <a:pos x="41" y="29"/>
                </a:cxn>
                <a:cxn ang="0">
                  <a:pos x="32" y="29"/>
                </a:cxn>
                <a:cxn ang="0">
                  <a:pos x="20" y="41"/>
                </a:cxn>
                <a:cxn ang="0">
                  <a:pos x="9" y="29"/>
                </a:cxn>
                <a:cxn ang="0">
                  <a:pos x="9" y="11"/>
                </a:cxn>
                <a:cxn ang="0">
                  <a:pos x="20" y="0"/>
                </a:cxn>
                <a:cxn ang="0">
                  <a:pos x="32" y="11"/>
                </a:cxn>
                <a:cxn ang="0">
                  <a:pos x="32" y="29"/>
                </a:cxn>
              </a:cxnLst>
              <a:rect l="0" t="0" r="r" b="b"/>
              <a:pathLst>
                <a:path w="41" h="59">
                  <a:moveTo>
                    <a:pt x="41" y="29"/>
                  </a:moveTo>
                  <a:cubicBezTo>
                    <a:pt x="41" y="40"/>
                    <a:pt x="33" y="49"/>
                    <a:pt x="23" y="50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5"/>
                    <a:pt x="34" y="56"/>
                    <a:pt x="34" y="57"/>
                  </a:cubicBezTo>
                  <a:cubicBezTo>
                    <a:pt x="34" y="58"/>
                    <a:pt x="33" y="59"/>
                    <a:pt x="32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7" y="58"/>
                    <a:pt x="7" y="57"/>
                  </a:cubicBezTo>
                  <a:cubicBezTo>
                    <a:pt x="7" y="56"/>
                    <a:pt x="8" y="55"/>
                    <a:pt x="9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8" y="49"/>
                    <a:pt x="0" y="40"/>
                    <a:pt x="0" y="2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3" y="23"/>
                    <a:pt x="4" y="24"/>
                    <a:pt x="4" y="2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8"/>
                    <a:pt x="12" y="45"/>
                    <a:pt x="20" y="45"/>
                  </a:cubicBezTo>
                  <a:cubicBezTo>
                    <a:pt x="29" y="45"/>
                    <a:pt x="36" y="38"/>
                    <a:pt x="36" y="29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9" y="23"/>
                  </a:cubicBezTo>
                  <a:cubicBezTo>
                    <a:pt x="40" y="23"/>
                    <a:pt x="41" y="24"/>
                    <a:pt x="41" y="25"/>
                  </a:cubicBezTo>
                  <a:lnTo>
                    <a:pt x="41" y="29"/>
                  </a:lnTo>
                  <a:close/>
                  <a:moveTo>
                    <a:pt x="32" y="29"/>
                  </a:moveTo>
                  <a:cubicBezTo>
                    <a:pt x="32" y="36"/>
                    <a:pt x="27" y="41"/>
                    <a:pt x="20" y="41"/>
                  </a:cubicBezTo>
                  <a:cubicBezTo>
                    <a:pt x="14" y="41"/>
                    <a:pt x="9" y="36"/>
                    <a:pt x="9" y="29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5"/>
                    <a:pt x="14" y="0"/>
                    <a:pt x="20" y="0"/>
                  </a:cubicBezTo>
                  <a:cubicBezTo>
                    <a:pt x="27" y="0"/>
                    <a:pt x="32" y="5"/>
                    <a:pt x="32" y="11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658053" y="2535023"/>
            <a:ext cx="1167416" cy="1167416"/>
            <a:chOff x="7658260" y="2525596"/>
            <a:chExt cx="1167416" cy="1167416"/>
          </a:xfrm>
        </p:grpSpPr>
        <p:sp>
          <p:nvSpPr>
            <p:cNvPr id="16" name="Oval 14"/>
            <p:cNvSpPr/>
            <p:nvPr/>
          </p:nvSpPr>
          <p:spPr>
            <a:xfrm>
              <a:off x="7658260" y="2525596"/>
              <a:ext cx="1167416" cy="1167416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7" name="Freeform: Shape 15"/>
            <p:cNvSpPr/>
            <p:nvPr/>
          </p:nvSpPr>
          <p:spPr bwMode="auto">
            <a:xfrm>
              <a:off x="7934259" y="2814328"/>
              <a:ext cx="615419" cy="589952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803815" y="2535023"/>
            <a:ext cx="1167416" cy="1167416"/>
            <a:chOff x="9797881" y="2525596"/>
            <a:chExt cx="1167416" cy="1167416"/>
          </a:xfrm>
        </p:grpSpPr>
        <p:sp>
          <p:nvSpPr>
            <p:cNvPr id="19" name="Oval 17"/>
            <p:cNvSpPr/>
            <p:nvPr/>
          </p:nvSpPr>
          <p:spPr>
            <a:xfrm>
              <a:off x="9797881" y="2525596"/>
              <a:ext cx="1167416" cy="1167416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0" name="Freeform: Shape 18"/>
            <p:cNvSpPr/>
            <p:nvPr/>
          </p:nvSpPr>
          <p:spPr bwMode="auto">
            <a:xfrm>
              <a:off x="10042076" y="2843753"/>
              <a:ext cx="679031" cy="526685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1" name="矩形 20"/>
          <p:cNvSpPr/>
          <p:nvPr/>
        </p:nvSpPr>
        <p:spPr>
          <a:xfrm>
            <a:off x="936243" y="4542885"/>
            <a:ext cx="1838967" cy="96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在这里输入您的文字内容或者将您的文字内容复制在这里。在这里输入您的文字内容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Calibri" panose="020F050202020403020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214836" y="4182258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标题内容</a:t>
            </a:r>
            <a:endParaRPr lang="zh-CN" altLang="en-US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69180" y="4542885"/>
            <a:ext cx="1838967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在这里输入您的文字内容或者将您的文字内容复制在这里。在这里输入您的文字内容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Calibri" panose="020F050202020403020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47773" y="4182258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标题内容</a:t>
            </a:r>
            <a:endParaRPr lang="zh-CN" altLang="en-US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202117" y="4542885"/>
            <a:ext cx="1838967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在这里输入您的文字内容或者将您的文字内容复制在这里。在这里输入您的文字内容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Calibri" panose="020F050202020403020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480710" y="4182258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标题内容</a:t>
            </a:r>
            <a:endParaRPr lang="zh-CN" altLang="en-US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35054" y="4542885"/>
            <a:ext cx="1838967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在这里输入您的文字内容或者将您的文字内容复制在这里。在这里输入您的文字内容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Calibri" panose="020F050202020403020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613647" y="4182258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标题内容</a:t>
            </a:r>
            <a:endParaRPr lang="zh-CN" altLang="en-US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467990" y="4542885"/>
            <a:ext cx="1838967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在这里输入您的文字内容或者将您的文字内容复制在这里。在这里输入您的文字内容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Calibri" panose="020F050202020403020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746583" y="4182258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标题内容</a:t>
            </a:r>
            <a:endParaRPr lang="zh-CN" altLang="en-US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49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949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49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99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40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9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549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849"/>
                            </p:stCondLst>
                            <p:childTnLst>
                              <p:par>
                                <p:cTn id="7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1349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999"/>
                            </p:stCondLst>
                            <p:childTnLst>
                              <p:par>
                                <p:cTn id="8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4299"/>
                            </p:stCondLst>
                            <p:childTnLst>
                              <p:par>
                                <p:cTn id="9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4799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449"/>
                            </p:stCondLst>
                            <p:childTnLst>
                              <p:par>
                                <p:cTn id="10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151"/>
          <p:cNvSpPr/>
          <p:nvPr/>
        </p:nvSpPr>
        <p:spPr>
          <a:xfrm>
            <a:off x="464457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3" name="箭头: V 形 152"/>
          <p:cNvSpPr/>
          <p:nvPr/>
        </p:nvSpPr>
        <p:spPr>
          <a:xfrm>
            <a:off x="745335" y="362856"/>
            <a:ext cx="361606" cy="377372"/>
          </a:xfrm>
          <a:prstGeom prst="chevron">
            <a:avLst/>
          </a:prstGeom>
          <a:solidFill>
            <a:srgbClr val="45BBC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1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6958" tIns="106473" rIns="176958" bIns="106473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latin typeface="Agency FB" panose="020B0503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9717" y="3005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dirty="0">
                <a:solidFill>
                  <a:srgbClr val="45BBC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一、研究背景与现状</a:t>
            </a:r>
            <a:endParaRPr lang="zh-CN" altLang="en-US" sz="2800" dirty="0">
              <a:solidFill>
                <a:srgbClr val="45BBC1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5" name="Freeform 7"/>
          <p:cNvSpPr/>
          <p:nvPr/>
        </p:nvSpPr>
        <p:spPr bwMode="auto">
          <a:xfrm flipH="1">
            <a:off x="3688078" y="2013808"/>
            <a:ext cx="1292225" cy="4079875"/>
          </a:xfrm>
          <a:custGeom>
            <a:avLst/>
            <a:gdLst>
              <a:gd name="T0" fmla="*/ 1750 w 1750"/>
              <a:gd name="T1" fmla="*/ 272 h 5527"/>
              <a:gd name="T2" fmla="*/ 314 w 1750"/>
              <a:gd name="T3" fmla="*/ 2778 h 5527"/>
              <a:gd name="T4" fmla="*/ 1699 w 1750"/>
              <a:gd name="T5" fmla="*/ 5254 h 5527"/>
              <a:gd name="T6" fmla="*/ 1542 w 1750"/>
              <a:gd name="T7" fmla="*/ 5527 h 5527"/>
              <a:gd name="T8" fmla="*/ 0 w 1750"/>
              <a:gd name="T9" fmla="*/ 2778 h 5527"/>
              <a:gd name="T10" fmla="*/ 1593 w 1750"/>
              <a:gd name="T11" fmla="*/ 0 h 5527"/>
              <a:gd name="T12" fmla="*/ 1750 w 1750"/>
              <a:gd name="T13" fmla="*/ 272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 flipH="1">
            <a:off x="2591273" y="2657859"/>
            <a:ext cx="873456" cy="641446"/>
          </a:xfrm>
          <a:prstGeom prst="line">
            <a:avLst/>
          </a:prstGeom>
          <a:noFill/>
          <a:ln w="127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Line 13"/>
          <p:cNvSpPr>
            <a:spLocks noChangeShapeType="1"/>
          </p:cNvSpPr>
          <p:nvPr/>
        </p:nvSpPr>
        <p:spPr bwMode="auto">
          <a:xfrm flipH="1">
            <a:off x="2941953" y="4026758"/>
            <a:ext cx="1164222" cy="0"/>
          </a:xfrm>
          <a:prstGeom prst="line">
            <a:avLst/>
          </a:prstGeom>
          <a:noFill/>
          <a:ln w="127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361053" y="1575658"/>
            <a:ext cx="1219200" cy="1220788"/>
            <a:chOff x="3757293" y="1575658"/>
            <a:chExt cx="1219200" cy="1220788"/>
          </a:xfrm>
        </p:grpSpPr>
        <p:sp>
          <p:nvSpPr>
            <p:cNvPr id="9" name="Oval 8"/>
            <p:cNvSpPr>
              <a:spLocks noChangeArrowheads="1"/>
            </p:cNvSpPr>
            <p:nvPr/>
          </p:nvSpPr>
          <p:spPr bwMode="auto">
            <a:xfrm flipH="1">
              <a:off x="3757293" y="1575658"/>
              <a:ext cx="1219200" cy="1220788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20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11"/>
            <p:cNvSpPr txBox="1"/>
            <p:nvPr/>
          </p:nvSpPr>
          <p:spPr>
            <a:xfrm flipH="1">
              <a:off x="3930034" y="1770553"/>
              <a:ext cx="873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EFEFE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添加标题</a:t>
              </a:r>
              <a:endParaRPr lang="en-US" altLang="zh-CN" sz="2400" dirty="0">
                <a:solidFill>
                  <a:srgbClr val="FEFEFE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35765" y="3434621"/>
            <a:ext cx="1220788" cy="1219200"/>
            <a:chOff x="4632005" y="3434621"/>
            <a:chExt cx="1220788" cy="1219200"/>
          </a:xfrm>
        </p:grpSpPr>
        <p:sp>
          <p:nvSpPr>
            <p:cNvPr id="12" name="Oval 9"/>
            <p:cNvSpPr>
              <a:spLocks noChangeArrowheads="1"/>
            </p:cNvSpPr>
            <p:nvPr/>
          </p:nvSpPr>
          <p:spPr bwMode="auto">
            <a:xfrm flipH="1">
              <a:off x="4632005" y="3434621"/>
              <a:ext cx="1220788" cy="1219200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20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flipH="1">
              <a:off x="4809755" y="3638246"/>
              <a:ext cx="873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EFEFE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添加标题</a:t>
              </a:r>
              <a:endParaRPr lang="en-US" altLang="zh-CN" sz="2400" dirty="0">
                <a:solidFill>
                  <a:srgbClr val="FEFEFE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235640" y="5236433"/>
            <a:ext cx="1220788" cy="1219200"/>
            <a:chOff x="3631880" y="5236433"/>
            <a:chExt cx="1220788" cy="1219200"/>
          </a:xfrm>
        </p:grpSpPr>
        <p:sp>
          <p:nvSpPr>
            <p:cNvPr id="15" name="Oval 10"/>
            <p:cNvSpPr>
              <a:spLocks noChangeArrowheads="1"/>
            </p:cNvSpPr>
            <p:nvPr/>
          </p:nvSpPr>
          <p:spPr bwMode="auto">
            <a:xfrm flipH="1">
              <a:off x="3631880" y="5236433"/>
              <a:ext cx="1220788" cy="1219200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20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3"/>
            <p:cNvSpPr txBox="1"/>
            <p:nvPr/>
          </p:nvSpPr>
          <p:spPr>
            <a:xfrm flipH="1">
              <a:off x="3805415" y="5430534"/>
              <a:ext cx="8737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EFEFE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添加标题</a:t>
              </a:r>
              <a:endParaRPr lang="en-US" altLang="zh-CN" sz="2400" dirty="0">
                <a:solidFill>
                  <a:srgbClr val="FEFEFE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18029" y="3137941"/>
            <a:ext cx="1907896" cy="1906222"/>
            <a:chOff x="1314269" y="3137941"/>
            <a:chExt cx="1907896" cy="1906222"/>
          </a:xfrm>
        </p:grpSpPr>
        <p:sp>
          <p:nvSpPr>
            <p:cNvPr id="18" name="Oval 6"/>
            <p:cNvSpPr>
              <a:spLocks noChangeArrowheads="1"/>
            </p:cNvSpPr>
            <p:nvPr/>
          </p:nvSpPr>
          <p:spPr bwMode="auto">
            <a:xfrm flipH="1">
              <a:off x="1314269" y="3137941"/>
              <a:ext cx="1907896" cy="190622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Oval 14"/>
            <p:cNvSpPr>
              <a:spLocks noChangeArrowheads="1"/>
            </p:cNvSpPr>
            <p:nvPr/>
          </p:nvSpPr>
          <p:spPr bwMode="auto">
            <a:xfrm flipH="1">
              <a:off x="1455418" y="3277458"/>
              <a:ext cx="1625600" cy="1625600"/>
            </a:xfrm>
            <a:prstGeom prst="ellipse">
              <a:avLst/>
            </a:prstGeom>
            <a:solidFill>
              <a:srgbClr val="45BBC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20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4"/>
            <p:cNvSpPr txBox="1"/>
            <p:nvPr/>
          </p:nvSpPr>
          <p:spPr>
            <a:xfrm flipH="1">
              <a:off x="1750980" y="3536348"/>
              <a:ext cx="104503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FEFEFE"/>
                  </a:solidFill>
                  <a:latin typeface="迷你简菱心" panose="02010609000101010101" pitchFamily="49" charset="-122"/>
                  <a:ea typeface="迷你简菱心" panose="02010609000101010101" pitchFamily="49" charset="-122"/>
                </a:rPr>
                <a:t>添加标题</a:t>
              </a:r>
              <a:endParaRPr lang="en-US" altLang="zh-CN" sz="3200" dirty="0">
                <a:solidFill>
                  <a:srgbClr val="FEFEFE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endParaRPr>
            </a:p>
          </p:txBody>
        </p:sp>
      </p:grpSp>
      <p:sp>
        <p:nvSpPr>
          <p:cNvPr id="21" name="TextBox 15"/>
          <p:cNvSpPr txBox="1"/>
          <p:nvPr/>
        </p:nvSpPr>
        <p:spPr>
          <a:xfrm flipH="1">
            <a:off x="4740937" y="1690642"/>
            <a:ext cx="595513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点击输入简要文字内容，文字内容需概括精炼，不用多余的文字修饰，言简意赅的说明分项内容。点击输入简要文字内容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2" name="TextBox 16"/>
          <p:cNvSpPr txBox="1"/>
          <p:nvPr/>
        </p:nvSpPr>
        <p:spPr>
          <a:xfrm flipH="1">
            <a:off x="5598828" y="3608520"/>
            <a:ext cx="523598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点击输入简要文字内容，文字内容需概括精炼，不用多余的文字修饰，言简意赅的说明分项内容。点击输入简要文字内容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3" name="TextBox 17"/>
          <p:cNvSpPr txBox="1"/>
          <p:nvPr/>
        </p:nvSpPr>
        <p:spPr>
          <a:xfrm flipH="1">
            <a:off x="4650609" y="5638374"/>
            <a:ext cx="606431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点击输入简要文字内容，文字内容需概括精炼，不用多余的文字修饰，言简意赅的说明分项内容。点击输入简要文字内容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冬青黑体简体中文 W3" panose="020B0300000000000000" pitchFamily="34" charset="-122"/>
              <a:ea typeface="冬青黑体简体中文 W3" panose="020B0300000000000000" pitchFamily="34" charset="-122"/>
            </a:endParaRPr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 flipH="1" flipV="1">
            <a:off x="2577626" y="4855149"/>
            <a:ext cx="723331" cy="586853"/>
          </a:xfrm>
          <a:prstGeom prst="line">
            <a:avLst/>
          </a:prstGeom>
          <a:noFill/>
          <a:ln w="1270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1" grpId="0"/>
      <p:bldP spid="22" grpId="0"/>
      <p:bldP spid="23" grpId="0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77" b="28413"/>
          <a:stretch>
            <a:fillRect/>
          </a:stretch>
        </p:blipFill>
        <p:spPr>
          <a:xfrm>
            <a:off x="-1" y="0"/>
            <a:ext cx="4656841" cy="43281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1" t="25535"/>
          <a:stretch>
            <a:fillRect/>
          </a:stretch>
        </p:blipFill>
        <p:spPr>
          <a:xfrm>
            <a:off x="10152668" y="4716693"/>
            <a:ext cx="2039332" cy="2141308"/>
          </a:xfrm>
          <a:prstGeom prst="rect">
            <a:avLst/>
          </a:prstGeom>
        </p:spPr>
      </p:pic>
      <p:sp>
        <p:nvSpPr>
          <p:cNvPr id="15" name="TextBox 20"/>
          <p:cNvSpPr txBox="1"/>
          <p:nvPr/>
        </p:nvSpPr>
        <p:spPr>
          <a:xfrm>
            <a:off x="2996665" y="2334154"/>
            <a:ext cx="2103141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zh-CN" sz="19900" dirty="0">
                <a:solidFill>
                  <a:srgbClr val="45BBC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19900" dirty="0">
              <a:solidFill>
                <a:srgbClr val="45BBC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3"/>
          <p:cNvSpPr txBox="1"/>
          <p:nvPr/>
        </p:nvSpPr>
        <p:spPr>
          <a:xfrm>
            <a:off x="5365326" y="2921168"/>
            <a:ext cx="6168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5BBC1"/>
                </a:solidFill>
                <a:latin typeface="迷你简菱心" panose="02010609000101010101" pitchFamily="49" charset="-122"/>
                <a:ea typeface="迷你简菱心" panose="02010609000101010101" pitchFamily="49" charset="-122"/>
              </a:rPr>
              <a:t>研究方法与思路</a:t>
            </a:r>
            <a:endParaRPr lang="zh-CN" altLang="en-US" sz="6000" dirty="0">
              <a:solidFill>
                <a:srgbClr val="45BBC1"/>
              </a:solidFill>
              <a:latin typeface="迷你简菱心" panose="02010609000101010101" pitchFamily="49" charset="-122"/>
              <a:ea typeface="迷你简菱心" panose="02010609000101010101" pitchFamily="49" charset="-122"/>
            </a:endParaRPr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auto">
          <a:xfrm>
            <a:off x="5469657" y="4078798"/>
            <a:ext cx="6155354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We have many PowerPoint 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templates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 that has been specifically designed to help anyone that is stepping into the world of PowerPoint for the very first time.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849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tags/tag1.xml><?xml version="1.0" encoding="utf-8"?>
<p:tagLst xmlns:p="http://schemas.openxmlformats.org/presentationml/2006/main">
  <p:tag name="ISPRING_PRESENTATION_TITLE" val="毕业答辩开题报告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4423</Words>
  <Application>WPS 演示</Application>
  <PresentationFormat>宽屏</PresentationFormat>
  <Paragraphs>381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57" baseType="lpstr">
      <vt:lpstr>Arial</vt:lpstr>
      <vt:lpstr>宋体</vt:lpstr>
      <vt:lpstr>Wingdings</vt:lpstr>
      <vt:lpstr>Century Gothic</vt:lpstr>
      <vt:lpstr>華康圓體 Std W5</vt:lpstr>
      <vt:lpstr>迷你简菱心</vt:lpstr>
      <vt:lpstr>Agency FB</vt:lpstr>
      <vt:lpstr>qtquickcontrols</vt:lpstr>
      <vt:lpstr>微软雅黑</vt:lpstr>
      <vt:lpstr>微软雅黑 Light</vt:lpstr>
      <vt:lpstr>方正尚酷简体</vt:lpstr>
      <vt:lpstr>冬青黑体简体中文 W3</vt:lpstr>
      <vt:lpstr>Gill Sans</vt:lpstr>
      <vt:lpstr>Calibri</vt:lpstr>
      <vt:lpstr>Lifeline JL</vt:lpstr>
      <vt:lpstr>Calibri</vt:lpstr>
      <vt:lpstr>Arial Unicode MS</vt:lpstr>
      <vt:lpstr>Calibri Light</vt:lpstr>
      <vt:lpstr>Impact</vt:lpstr>
      <vt:lpstr>Lao UI</vt:lpstr>
      <vt:lpstr>方正清刻本悦宋简体</vt:lpstr>
      <vt:lpstr>Lato Regular</vt:lpstr>
      <vt:lpstr>黑体</vt:lpstr>
      <vt:lpstr>華康圓體 Std W3</vt:lpstr>
      <vt:lpstr>思源宋体 CN Heavy</vt:lpstr>
      <vt:lpstr>思源黑体 CN Light</vt:lpstr>
      <vt:lpstr>思源黑体 CN Bold</vt:lpstr>
      <vt:lpstr>思源黑体 CN Medium</vt:lpstr>
      <vt:lpstr>思源黑体 CN Normal</vt:lpstr>
      <vt:lpstr>思源黑体旧字形 Light</vt:lpstr>
      <vt:lpstr>思源黑体 CN Regular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毕业答辩开题报告PPT模板</dc:title>
  <dc:creator/>
  <cp:lastModifiedBy>买买买！！！！</cp:lastModifiedBy>
  <cp:revision>4</cp:revision>
  <dcterms:created xsi:type="dcterms:W3CDTF">2018-04-17T11:51:00Z</dcterms:created>
  <dcterms:modified xsi:type="dcterms:W3CDTF">2020-04-04T05:30:24Z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